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302" r:id="rId6"/>
    <p:sldId id="258" r:id="rId7"/>
    <p:sldId id="273" r:id="rId8"/>
    <p:sldId id="274" r:id="rId9"/>
    <p:sldId id="275" r:id="rId10"/>
    <p:sldId id="276" r:id="rId11"/>
    <p:sldId id="277" r:id="rId12"/>
    <p:sldId id="278" r:id="rId13"/>
    <p:sldId id="279" r:id="rId14"/>
    <p:sldId id="28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8" r:id="rId43"/>
    <p:sldId id="299" r:id="rId44"/>
    <p:sldId id="300" r:id="rId45"/>
    <p:sldId id="301" r:id="rId46"/>
    <p:sldId id="296" r:id="rId47"/>
    <p:sldId id="297"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76" d="100"/>
          <a:sy n="76" d="100"/>
        </p:scale>
        <p:origin x="164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1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ata13.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diagrams/_rels/data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ata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A357F8-1732-4C27-8AD9-51DBB5EB62F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B413A4A-CFA3-4891-BA1B-7D43B1A16700}">
      <dgm:prSet/>
      <dgm:spPr/>
      <dgm:t>
        <a:bodyPr/>
        <a:lstStyle/>
        <a:p>
          <a:pPr>
            <a:lnSpc>
              <a:spcPct val="100000"/>
            </a:lnSpc>
            <a:defRPr cap="all"/>
          </a:pPr>
          <a:r>
            <a:rPr lang="en-US"/>
            <a:t>The above list is just small sampling, there are many more!</a:t>
          </a:r>
        </a:p>
      </dgm:t>
    </dgm:pt>
    <dgm:pt modelId="{D22CC189-0141-4C98-BDB7-A0BC954603C2}" type="parTrans" cxnId="{57207BB2-A6C0-43A1-AF9B-C47F99B4B8E8}">
      <dgm:prSet/>
      <dgm:spPr/>
      <dgm:t>
        <a:bodyPr/>
        <a:lstStyle/>
        <a:p>
          <a:endParaRPr lang="en-US"/>
        </a:p>
      </dgm:t>
    </dgm:pt>
    <dgm:pt modelId="{30A67E80-0BBD-4AD5-9760-0E25BA36A923}" type="sibTrans" cxnId="{57207BB2-A6C0-43A1-AF9B-C47F99B4B8E8}">
      <dgm:prSet/>
      <dgm:spPr/>
      <dgm:t>
        <a:bodyPr/>
        <a:lstStyle/>
        <a:p>
          <a:endParaRPr lang="en-US"/>
        </a:p>
      </dgm:t>
    </dgm:pt>
    <dgm:pt modelId="{5B8BD743-3323-45BD-9744-913EFE231BBF}">
      <dgm:prSet/>
      <dgm:spPr/>
      <dgm:t>
        <a:bodyPr/>
        <a:lstStyle/>
        <a:p>
          <a:pPr>
            <a:lnSpc>
              <a:spcPct val="100000"/>
            </a:lnSpc>
            <a:defRPr cap="all"/>
          </a:pPr>
          <a:r>
            <a:rPr lang="en-US" b="1"/>
            <a:t>What could be some potential use of data science in high school?</a:t>
          </a:r>
          <a:endParaRPr lang="en-US"/>
        </a:p>
      </dgm:t>
    </dgm:pt>
    <dgm:pt modelId="{581458B8-21DC-489A-BED5-9A5760936F2E}" type="parTrans" cxnId="{6B0DD507-EC64-4651-92A4-D09E9CCA439B}">
      <dgm:prSet/>
      <dgm:spPr/>
      <dgm:t>
        <a:bodyPr/>
        <a:lstStyle/>
        <a:p>
          <a:endParaRPr lang="en-US"/>
        </a:p>
      </dgm:t>
    </dgm:pt>
    <dgm:pt modelId="{EC1CF080-0CB7-4863-8F44-7ABDA6D89381}" type="sibTrans" cxnId="{6B0DD507-EC64-4651-92A4-D09E9CCA439B}">
      <dgm:prSet/>
      <dgm:spPr/>
      <dgm:t>
        <a:bodyPr/>
        <a:lstStyle/>
        <a:p>
          <a:endParaRPr lang="en-US"/>
        </a:p>
      </dgm:t>
    </dgm:pt>
    <dgm:pt modelId="{18B81CFB-B0EC-42CA-9439-E568E806F523}" type="pres">
      <dgm:prSet presAssocID="{A5A357F8-1732-4C27-8AD9-51DBB5EB62F0}" presName="root" presStyleCnt="0">
        <dgm:presLayoutVars>
          <dgm:dir/>
          <dgm:resizeHandles val="exact"/>
        </dgm:presLayoutVars>
      </dgm:prSet>
      <dgm:spPr/>
    </dgm:pt>
    <dgm:pt modelId="{1844B9C1-8A64-4CBF-B481-352BC3466564}" type="pres">
      <dgm:prSet presAssocID="{AB413A4A-CFA3-4891-BA1B-7D43B1A16700}" presName="compNode" presStyleCnt="0"/>
      <dgm:spPr/>
    </dgm:pt>
    <dgm:pt modelId="{BC35510E-9293-4141-AD6A-BC3FC044BE7B}" type="pres">
      <dgm:prSet presAssocID="{AB413A4A-CFA3-4891-BA1B-7D43B1A16700}" presName="iconBgRect" presStyleLbl="bgShp" presStyleIdx="0" presStyleCnt="2"/>
      <dgm:spPr/>
    </dgm:pt>
    <dgm:pt modelId="{0667CD02-4A2A-4439-B229-5DAC9E535EA8}" type="pres">
      <dgm:prSet presAssocID="{AB413A4A-CFA3-4891-BA1B-7D43B1A1670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28329487-EB95-4D3D-A75E-7C221B83F451}" type="pres">
      <dgm:prSet presAssocID="{AB413A4A-CFA3-4891-BA1B-7D43B1A16700}" presName="spaceRect" presStyleCnt="0"/>
      <dgm:spPr/>
    </dgm:pt>
    <dgm:pt modelId="{117272D6-B268-44B0-BAB1-97D4FCCBA0AB}" type="pres">
      <dgm:prSet presAssocID="{AB413A4A-CFA3-4891-BA1B-7D43B1A16700}" presName="textRect" presStyleLbl="revTx" presStyleIdx="0" presStyleCnt="2">
        <dgm:presLayoutVars>
          <dgm:chMax val="1"/>
          <dgm:chPref val="1"/>
        </dgm:presLayoutVars>
      </dgm:prSet>
      <dgm:spPr/>
    </dgm:pt>
    <dgm:pt modelId="{6C709C41-CED8-428E-94BE-B7FCE2EBA2B3}" type="pres">
      <dgm:prSet presAssocID="{30A67E80-0BBD-4AD5-9760-0E25BA36A923}" presName="sibTrans" presStyleCnt="0"/>
      <dgm:spPr/>
    </dgm:pt>
    <dgm:pt modelId="{506DF291-8B0D-44F3-84C6-81E3629C652C}" type="pres">
      <dgm:prSet presAssocID="{5B8BD743-3323-45BD-9744-913EFE231BBF}" presName="compNode" presStyleCnt="0"/>
      <dgm:spPr/>
    </dgm:pt>
    <dgm:pt modelId="{36B6E1E4-CFC0-48F0-AB1A-B28A805A1011}" type="pres">
      <dgm:prSet presAssocID="{5B8BD743-3323-45BD-9744-913EFE231BBF}" presName="iconBgRect" presStyleLbl="bgShp" presStyleIdx="1" presStyleCnt="2"/>
      <dgm:spPr/>
    </dgm:pt>
    <dgm:pt modelId="{6934DC29-E9F2-45FD-B067-F3D95AAA6A8E}" type="pres">
      <dgm:prSet presAssocID="{5B8BD743-3323-45BD-9744-913EFE231BB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B72B66BC-0812-479C-B760-1BE1AEF8BE6D}" type="pres">
      <dgm:prSet presAssocID="{5B8BD743-3323-45BD-9744-913EFE231BBF}" presName="spaceRect" presStyleCnt="0"/>
      <dgm:spPr/>
    </dgm:pt>
    <dgm:pt modelId="{E9200E28-9FA3-4720-B6A6-CFDA72FC38CA}" type="pres">
      <dgm:prSet presAssocID="{5B8BD743-3323-45BD-9744-913EFE231BBF}" presName="textRect" presStyleLbl="revTx" presStyleIdx="1" presStyleCnt="2">
        <dgm:presLayoutVars>
          <dgm:chMax val="1"/>
          <dgm:chPref val="1"/>
        </dgm:presLayoutVars>
      </dgm:prSet>
      <dgm:spPr/>
    </dgm:pt>
  </dgm:ptLst>
  <dgm:cxnLst>
    <dgm:cxn modelId="{BC3CBD03-F0C7-48B1-8E54-B7AD25F26AD9}" type="presOf" srcId="{5B8BD743-3323-45BD-9744-913EFE231BBF}" destId="{E9200E28-9FA3-4720-B6A6-CFDA72FC38CA}" srcOrd="0" destOrd="0" presId="urn:microsoft.com/office/officeart/2018/5/layout/IconCircleLabelList"/>
    <dgm:cxn modelId="{6B0DD507-EC64-4651-92A4-D09E9CCA439B}" srcId="{A5A357F8-1732-4C27-8AD9-51DBB5EB62F0}" destId="{5B8BD743-3323-45BD-9744-913EFE231BBF}" srcOrd="1" destOrd="0" parTransId="{581458B8-21DC-489A-BED5-9A5760936F2E}" sibTransId="{EC1CF080-0CB7-4863-8F44-7ABDA6D89381}"/>
    <dgm:cxn modelId="{0898E361-B69C-4676-884E-9FEF6D235402}" type="presOf" srcId="{AB413A4A-CFA3-4891-BA1B-7D43B1A16700}" destId="{117272D6-B268-44B0-BAB1-97D4FCCBA0AB}" srcOrd="0" destOrd="0" presId="urn:microsoft.com/office/officeart/2018/5/layout/IconCircleLabelList"/>
    <dgm:cxn modelId="{03650989-EFD2-4282-AEE4-0AE168789604}" type="presOf" srcId="{A5A357F8-1732-4C27-8AD9-51DBB5EB62F0}" destId="{18B81CFB-B0EC-42CA-9439-E568E806F523}" srcOrd="0" destOrd="0" presId="urn:microsoft.com/office/officeart/2018/5/layout/IconCircleLabelList"/>
    <dgm:cxn modelId="{57207BB2-A6C0-43A1-AF9B-C47F99B4B8E8}" srcId="{A5A357F8-1732-4C27-8AD9-51DBB5EB62F0}" destId="{AB413A4A-CFA3-4891-BA1B-7D43B1A16700}" srcOrd="0" destOrd="0" parTransId="{D22CC189-0141-4C98-BDB7-A0BC954603C2}" sibTransId="{30A67E80-0BBD-4AD5-9760-0E25BA36A923}"/>
    <dgm:cxn modelId="{DE4D63E2-C9C7-4C5E-9DC4-36624E643D7E}" type="presParOf" srcId="{18B81CFB-B0EC-42CA-9439-E568E806F523}" destId="{1844B9C1-8A64-4CBF-B481-352BC3466564}" srcOrd="0" destOrd="0" presId="urn:microsoft.com/office/officeart/2018/5/layout/IconCircleLabelList"/>
    <dgm:cxn modelId="{447B49C7-16D2-4247-A646-4EDAC3676AB2}" type="presParOf" srcId="{1844B9C1-8A64-4CBF-B481-352BC3466564}" destId="{BC35510E-9293-4141-AD6A-BC3FC044BE7B}" srcOrd="0" destOrd="0" presId="urn:microsoft.com/office/officeart/2018/5/layout/IconCircleLabelList"/>
    <dgm:cxn modelId="{1D5E8003-4BA0-4011-88C8-671EEBB9B669}" type="presParOf" srcId="{1844B9C1-8A64-4CBF-B481-352BC3466564}" destId="{0667CD02-4A2A-4439-B229-5DAC9E535EA8}" srcOrd="1" destOrd="0" presId="urn:microsoft.com/office/officeart/2018/5/layout/IconCircleLabelList"/>
    <dgm:cxn modelId="{13A4C9AF-0B2B-4FC1-82BE-278FB0C3501B}" type="presParOf" srcId="{1844B9C1-8A64-4CBF-B481-352BC3466564}" destId="{28329487-EB95-4D3D-A75E-7C221B83F451}" srcOrd="2" destOrd="0" presId="urn:microsoft.com/office/officeart/2018/5/layout/IconCircleLabelList"/>
    <dgm:cxn modelId="{89BA2428-054F-4C87-818F-E048E20D7B30}" type="presParOf" srcId="{1844B9C1-8A64-4CBF-B481-352BC3466564}" destId="{117272D6-B268-44B0-BAB1-97D4FCCBA0AB}" srcOrd="3" destOrd="0" presId="urn:microsoft.com/office/officeart/2018/5/layout/IconCircleLabelList"/>
    <dgm:cxn modelId="{EB3977D8-2C3A-421D-8D56-CE730F784AE2}" type="presParOf" srcId="{18B81CFB-B0EC-42CA-9439-E568E806F523}" destId="{6C709C41-CED8-428E-94BE-B7FCE2EBA2B3}" srcOrd="1" destOrd="0" presId="urn:microsoft.com/office/officeart/2018/5/layout/IconCircleLabelList"/>
    <dgm:cxn modelId="{CBB2E9EC-20A3-4B0D-96A0-AE0BD95129AB}" type="presParOf" srcId="{18B81CFB-B0EC-42CA-9439-E568E806F523}" destId="{506DF291-8B0D-44F3-84C6-81E3629C652C}" srcOrd="2" destOrd="0" presId="urn:microsoft.com/office/officeart/2018/5/layout/IconCircleLabelList"/>
    <dgm:cxn modelId="{9874DFDC-BBF3-4E57-A437-A5DDD4E6A1AB}" type="presParOf" srcId="{506DF291-8B0D-44F3-84C6-81E3629C652C}" destId="{36B6E1E4-CFC0-48F0-AB1A-B28A805A1011}" srcOrd="0" destOrd="0" presId="urn:microsoft.com/office/officeart/2018/5/layout/IconCircleLabelList"/>
    <dgm:cxn modelId="{9AFBEBFF-0CB6-434E-827A-0F6F4EA098AA}" type="presParOf" srcId="{506DF291-8B0D-44F3-84C6-81E3629C652C}" destId="{6934DC29-E9F2-45FD-B067-F3D95AAA6A8E}" srcOrd="1" destOrd="0" presId="urn:microsoft.com/office/officeart/2018/5/layout/IconCircleLabelList"/>
    <dgm:cxn modelId="{57FA2724-0DCA-4D55-90AC-867D2A827CD5}" type="presParOf" srcId="{506DF291-8B0D-44F3-84C6-81E3629C652C}" destId="{B72B66BC-0812-479C-B760-1BE1AEF8BE6D}" srcOrd="2" destOrd="0" presId="urn:microsoft.com/office/officeart/2018/5/layout/IconCircleLabelList"/>
    <dgm:cxn modelId="{C7A61D74-EB72-493D-9CCD-E7BE0EC55C26}" type="presParOf" srcId="{506DF291-8B0D-44F3-84C6-81E3629C652C}" destId="{E9200E28-9FA3-4720-B6A6-CFDA72FC38C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D4F2B6C-7A62-4F9B-AEBC-0B1599637CF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ADEB66E-7197-491E-962C-C4261FAE817F}">
      <dgm:prSet/>
      <dgm:spPr/>
      <dgm:t>
        <a:bodyPr/>
        <a:lstStyle/>
        <a:p>
          <a:r>
            <a:rPr lang="en-US" b="1"/>
            <a:t>What is the difference between data scientist and data engineer?</a:t>
          </a:r>
          <a:endParaRPr lang="en-US"/>
        </a:p>
      </dgm:t>
    </dgm:pt>
    <dgm:pt modelId="{CE457BA6-8C8D-44B0-88CF-B6416D563602}" type="parTrans" cxnId="{29437E7B-AA24-4D08-8C91-E874217BB627}">
      <dgm:prSet/>
      <dgm:spPr/>
      <dgm:t>
        <a:bodyPr/>
        <a:lstStyle/>
        <a:p>
          <a:endParaRPr lang="en-US"/>
        </a:p>
      </dgm:t>
    </dgm:pt>
    <dgm:pt modelId="{D180D44A-087B-41EA-8AD6-A9E2EF49A33B}" type="sibTrans" cxnId="{29437E7B-AA24-4D08-8C91-E874217BB627}">
      <dgm:prSet/>
      <dgm:spPr/>
      <dgm:t>
        <a:bodyPr/>
        <a:lstStyle/>
        <a:p>
          <a:endParaRPr lang="en-US"/>
        </a:p>
      </dgm:t>
    </dgm:pt>
    <dgm:pt modelId="{DFDCBEBA-9568-4022-851F-B8F0743CBADE}">
      <dgm:prSet/>
      <dgm:spPr/>
      <dgm:t>
        <a:bodyPr/>
        <a:lstStyle/>
        <a:p>
          <a:r>
            <a:rPr lang="en-US"/>
            <a:t>a) Data scientists focus on data analysis and modeling, while data engineers focus on data infrastructure and tools </a:t>
          </a:r>
        </a:p>
      </dgm:t>
    </dgm:pt>
    <dgm:pt modelId="{48370A4C-756B-4A42-BEEA-0B6CEA4F7E81}" type="parTrans" cxnId="{4DDB3FD4-4123-4828-995F-D8ECC9939215}">
      <dgm:prSet/>
      <dgm:spPr/>
      <dgm:t>
        <a:bodyPr/>
        <a:lstStyle/>
        <a:p>
          <a:endParaRPr lang="en-US"/>
        </a:p>
      </dgm:t>
    </dgm:pt>
    <dgm:pt modelId="{6FC7C855-D151-46FA-A271-FDF2812BB8E0}" type="sibTrans" cxnId="{4DDB3FD4-4123-4828-995F-D8ECC9939215}">
      <dgm:prSet/>
      <dgm:spPr/>
      <dgm:t>
        <a:bodyPr/>
        <a:lstStyle/>
        <a:p>
          <a:endParaRPr lang="en-US"/>
        </a:p>
      </dgm:t>
    </dgm:pt>
    <dgm:pt modelId="{E36F44DF-B448-4B31-9F56-5EB01BC2B742}">
      <dgm:prSet/>
      <dgm:spPr/>
      <dgm:t>
        <a:bodyPr/>
        <a:lstStyle/>
        <a:p>
          <a:r>
            <a:rPr lang="en-US"/>
            <a:t>b) Data scientists focus on data storage, while data engineers focus on data analysis </a:t>
          </a:r>
        </a:p>
      </dgm:t>
    </dgm:pt>
    <dgm:pt modelId="{9D8676B9-2EB0-4852-981F-9234ADF56CEB}" type="parTrans" cxnId="{5FA52950-B5B2-411D-BE17-3A7835E4C8C6}">
      <dgm:prSet/>
      <dgm:spPr/>
      <dgm:t>
        <a:bodyPr/>
        <a:lstStyle/>
        <a:p>
          <a:endParaRPr lang="en-US"/>
        </a:p>
      </dgm:t>
    </dgm:pt>
    <dgm:pt modelId="{89FE67E5-B05F-46C7-90BC-CC5346B820F1}" type="sibTrans" cxnId="{5FA52950-B5B2-411D-BE17-3A7835E4C8C6}">
      <dgm:prSet/>
      <dgm:spPr/>
      <dgm:t>
        <a:bodyPr/>
        <a:lstStyle/>
        <a:p>
          <a:endParaRPr lang="en-US"/>
        </a:p>
      </dgm:t>
    </dgm:pt>
    <dgm:pt modelId="{BD1B8481-E0D9-4D7D-9690-C869740D51F0}">
      <dgm:prSet/>
      <dgm:spPr/>
      <dgm:t>
        <a:bodyPr/>
        <a:lstStyle/>
        <a:p>
          <a:r>
            <a:rPr lang="en-US"/>
            <a:t>c) Data scientists focus on data visualization, while data engineers focus on data modeling </a:t>
          </a:r>
        </a:p>
      </dgm:t>
    </dgm:pt>
    <dgm:pt modelId="{BDF6288B-E63A-4FFA-B8F9-DD9E16A82DCB}" type="parTrans" cxnId="{0E1A8A87-6728-4059-A2BF-F64DB642F97C}">
      <dgm:prSet/>
      <dgm:spPr/>
      <dgm:t>
        <a:bodyPr/>
        <a:lstStyle/>
        <a:p>
          <a:endParaRPr lang="en-US"/>
        </a:p>
      </dgm:t>
    </dgm:pt>
    <dgm:pt modelId="{D03E86C7-05BE-4CD9-A612-538F42A71613}" type="sibTrans" cxnId="{0E1A8A87-6728-4059-A2BF-F64DB642F97C}">
      <dgm:prSet/>
      <dgm:spPr/>
      <dgm:t>
        <a:bodyPr/>
        <a:lstStyle/>
        <a:p>
          <a:endParaRPr lang="en-US"/>
        </a:p>
      </dgm:t>
    </dgm:pt>
    <dgm:pt modelId="{104CBEB9-E6E8-43E0-AFE4-7CA4002FDA02}">
      <dgm:prSet/>
      <dgm:spPr/>
      <dgm:t>
        <a:bodyPr/>
        <a:lstStyle/>
        <a:p>
          <a:r>
            <a:rPr lang="en-US"/>
            <a:t>d) Data scientists focus on machine learning, while data engineers focus on statistics</a:t>
          </a:r>
        </a:p>
      </dgm:t>
    </dgm:pt>
    <dgm:pt modelId="{4CDA161F-5C5B-4ECB-9070-1CA2212775C9}" type="parTrans" cxnId="{25B1DF15-6838-4A93-9610-3085B6EDBC16}">
      <dgm:prSet/>
      <dgm:spPr/>
      <dgm:t>
        <a:bodyPr/>
        <a:lstStyle/>
        <a:p>
          <a:endParaRPr lang="en-US"/>
        </a:p>
      </dgm:t>
    </dgm:pt>
    <dgm:pt modelId="{DF1130F5-5817-40D2-86EC-47AD6E5C33AB}" type="sibTrans" cxnId="{25B1DF15-6838-4A93-9610-3085B6EDBC16}">
      <dgm:prSet/>
      <dgm:spPr/>
      <dgm:t>
        <a:bodyPr/>
        <a:lstStyle/>
        <a:p>
          <a:endParaRPr lang="en-US"/>
        </a:p>
      </dgm:t>
    </dgm:pt>
    <dgm:pt modelId="{98982C45-4A58-48B3-8978-5E67B8216146}" type="pres">
      <dgm:prSet presAssocID="{BD4F2B6C-7A62-4F9B-AEBC-0B1599637CFB}" presName="linear" presStyleCnt="0">
        <dgm:presLayoutVars>
          <dgm:animLvl val="lvl"/>
          <dgm:resizeHandles val="exact"/>
        </dgm:presLayoutVars>
      </dgm:prSet>
      <dgm:spPr/>
    </dgm:pt>
    <dgm:pt modelId="{2D61FD9A-92F4-4CA2-A7AB-019C349CF3D7}" type="pres">
      <dgm:prSet presAssocID="{FADEB66E-7197-491E-962C-C4261FAE817F}" presName="parentText" presStyleLbl="node1" presStyleIdx="0" presStyleCnt="5">
        <dgm:presLayoutVars>
          <dgm:chMax val="0"/>
          <dgm:bulletEnabled val="1"/>
        </dgm:presLayoutVars>
      </dgm:prSet>
      <dgm:spPr/>
    </dgm:pt>
    <dgm:pt modelId="{6E850A1D-4601-4017-B6E0-5BFA3751FC14}" type="pres">
      <dgm:prSet presAssocID="{D180D44A-087B-41EA-8AD6-A9E2EF49A33B}" presName="spacer" presStyleCnt="0"/>
      <dgm:spPr/>
    </dgm:pt>
    <dgm:pt modelId="{AFE59B3B-5D6C-48EA-970D-9C4936F009DE}" type="pres">
      <dgm:prSet presAssocID="{DFDCBEBA-9568-4022-851F-B8F0743CBADE}" presName="parentText" presStyleLbl="node1" presStyleIdx="1" presStyleCnt="5">
        <dgm:presLayoutVars>
          <dgm:chMax val="0"/>
          <dgm:bulletEnabled val="1"/>
        </dgm:presLayoutVars>
      </dgm:prSet>
      <dgm:spPr/>
    </dgm:pt>
    <dgm:pt modelId="{6D0A3070-2F28-437A-BD73-EE8B2E967CDB}" type="pres">
      <dgm:prSet presAssocID="{6FC7C855-D151-46FA-A271-FDF2812BB8E0}" presName="spacer" presStyleCnt="0"/>
      <dgm:spPr/>
    </dgm:pt>
    <dgm:pt modelId="{DCFE967F-80F5-4274-A067-D52DF9730C20}" type="pres">
      <dgm:prSet presAssocID="{E36F44DF-B448-4B31-9F56-5EB01BC2B742}" presName="parentText" presStyleLbl="node1" presStyleIdx="2" presStyleCnt="5">
        <dgm:presLayoutVars>
          <dgm:chMax val="0"/>
          <dgm:bulletEnabled val="1"/>
        </dgm:presLayoutVars>
      </dgm:prSet>
      <dgm:spPr/>
    </dgm:pt>
    <dgm:pt modelId="{985E724D-793B-43B6-AFFA-B47294F7D0DE}" type="pres">
      <dgm:prSet presAssocID="{89FE67E5-B05F-46C7-90BC-CC5346B820F1}" presName="spacer" presStyleCnt="0"/>
      <dgm:spPr/>
    </dgm:pt>
    <dgm:pt modelId="{BA2D5AEF-6487-428C-8A23-EB92F7BE4C19}" type="pres">
      <dgm:prSet presAssocID="{BD1B8481-E0D9-4D7D-9690-C869740D51F0}" presName="parentText" presStyleLbl="node1" presStyleIdx="3" presStyleCnt="5">
        <dgm:presLayoutVars>
          <dgm:chMax val="0"/>
          <dgm:bulletEnabled val="1"/>
        </dgm:presLayoutVars>
      </dgm:prSet>
      <dgm:spPr/>
    </dgm:pt>
    <dgm:pt modelId="{58E0A402-5C0B-4B4B-80E3-40DCA8A2F2A4}" type="pres">
      <dgm:prSet presAssocID="{D03E86C7-05BE-4CD9-A612-538F42A71613}" presName="spacer" presStyleCnt="0"/>
      <dgm:spPr/>
    </dgm:pt>
    <dgm:pt modelId="{67E32FF0-818D-4B7B-A7F1-73952BDE3269}" type="pres">
      <dgm:prSet presAssocID="{104CBEB9-E6E8-43E0-AFE4-7CA4002FDA02}" presName="parentText" presStyleLbl="node1" presStyleIdx="4" presStyleCnt="5">
        <dgm:presLayoutVars>
          <dgm:chMax val="0"/>
          <dgm:bulletEnabled val="1"/>
        </dgm:presLayoutVars>
      </dgm:prSet>
      <dgm:spPr/>
    </dgm:pt>
  </dgm:ptLst>
  <dgm:cxnLst>
    <dgm:cxn modelId="{AA9CB102-6881-43FF-946F-1D3A5338FB50}" type="presOf" srcId="{BD1B8481-E0D9-4D7D-9690-C869740D51F0}" destId="{BA2D5AEF-6487-428C-8A23-EB92F7BE4C19}" srcOrd="0" destOrd="0" presId="urn:microsoft.com/office/officeart/2005/8/layout/vList2"/>
    <dgm:cxn modelId="{25B1DF15-6838-4A93-9610-3085B6EDBC16}" srcId="{BD4F2B6C-7A62-4F9B-AEBC-0B1599637CFB}" destId="{104CBEB9-E6E8-43E0-AFE4-7CA4002FDA02}" srcOrd="4" destOrd="0" parTransId="{4CDA161F-5C5B-4ECB-9070-1CA2212775C9}" sibTransId="{DF1130F5-5817-40D2-86EC-47AD6E5C33AB}"/>
    <dgm:cxn modelId="{9F0EEB15-6F9A-4122-9330-2D1D48EAA044}" type="presOf" srcId="{E36F44DF-B448-4B31-9F56-5EB01BC2B742}" destId="{DCFE967F-80F5-4274-A067-D52DF9730C20}" srcOrd="0" destOrd="0" presId="urn:microsoft.com/office/officeart/2005/8/layout/vList2"/>
    <dgm:cxn modelId="{7BABB76C-8ADC-4BEC-AA58-B6F7C7112BF0}" type="presOf" srcId="{DFDCBEBA-9568-4022-851F-B8F0743CBADE}" destId="{AFE59B3B-5D6C-48EA-970D-9C4936F009DE}" srcOrd="0" destOrd="0" presId="urn:microsoft.com/office/officeart/2005/8/layout/vList2"/>
    <dgm:cxn modelId="{5FA52950-B5B2-411D-BE17-3A7835E4C8C6}" srcId="{BD4F2B6C-7A62-4F9B-AEBC-0B1599637CFB}" destId="{E36F44DF-B448-4B31-9F56-5EB01BC2B742}" srcOrd="2" destOrd="0" parTransId="{9D8676B9-2EB0-4852-981F-9234ADF56CEB}" sibTransId="{89FE67E5-B05F-46C7-90BC-CC5346B820F1}"/>
    <dgm:cxn modelId="{29437E7B-AA24-4D08-8C91-E874217BB627}" srcId="{BD4F2B6C-7A62-4F9B-AEBC-0B1599637CFB}" destId="{FADEB66E-7197-491E-962C-C4261FAE817F}" srcOrd="0" destOrd="0" parTransId="{CE457BA6-8C8D-44B0-88CF-B6416D563602}" sibTransId="{D180D44A-087B-41EA-8AD6-A9E2EF49A33B}"/>
    <dgm:cxn modelId="{C9240882-58ED-4246-BC74-2EB2D3042B5A}" type="presOf" srcId="{FADEB66E-7197-491E-962C-C4261FAE817F}" destId="{2D61FD9A-92F4-4CA2-A7AB-019C349CF3D7}" srcOrd="0" destOrd="0" presId="urn:microsoft.com/office/officeart/2005/8/layout/vList2"/>
    <dgm:cxn modelId="{09610986-384F-4E21-BE52-43DDB00ED92E}" type="presOf" srcId="{104CBEB9-E6E8-43E0-AFE4-7CA4002FDA02}" destId="{67E32FF0-818D-4B7B-A7F1-73952BDE3269}" srcOrd="0" destOrd="0" presId="urn:microsoft.com/office/officeart/2005/8/layout/vList2"/>
    <dgm:cxn modelId="{0E1A8A87-6728-4059-A2BF-F64DB642F97C}" srcId="{BD4F2B6C-7A62-4F9B-AEBC-0B1599637CFB}" destId="{BD1B8481-E0D9-4D7D-9690-C869740D51F0}" srcOrd="3" destOrd="0" parTransId="{BDF6288B-E63A-4FFA-B8F9-DD9E16A82DCB}" sibTransId="{D03E86C7-05BE-4CD9-A612-538F42A71613}"/>
    <dgm:cxn modelId="{4DDB3FD4-4123-4828-995F-D8ECC9939215}" srcId="{BD4F2B6C-7A62-4F9B-AEBC-0B1599637CFB}" destId="{DFDCBEBA-9568-4022-851F-B8F0743CBADE}" srcOrd="1" destOrd="0" parTransId="{48370A4C-756B-4A42-BEEA-0B6CEA4F7E81}" sibTransId="{6FC7C855-D151-46FA-A271-FDF2812BB8E0}"/>
    <dgm:cxn modelId="{015796DF-8D4A-456A-B75C-B2D35CB12894}" type="presOf" srcId="{BD4F2B6C-7A62-4F9B-AEBC-0B1599637CFB}" destId="{98982C45-4A58-48B3-8978-5E67B8216146}" srcOrd="0" destOrd="0" presId="urn:microsoft.com/office/officeart/2005/8/layout/vList2"/>
    <dgm:cxn modelId="{3F1883F1-6F67-4C98-8747-79B88907BD39}" type="presParOf" srcId="{98982C45-4A58-48B3-8978-5E67B8216146}" destId="{2D61FD9A-92F4-4CA2-A7AB-019C349CF3D7}" srcOrd="0" destOrd="0" presId="urn:microsoft.com/office/officeart/2005/8/layout/vList2"/>
    <dgm:cxn modelId="{850A6275-A800-4DFE-9F15-0CE66F3B0FA7}" type="presParOf" srcId="{98982C45-4A58-48B3-8978-5E67B8216146}" destId="{6E850A1D-4601-4017-B6E0-5BFA3751FC14}" srcOrd="1" destOrd="0" presId="urn:microsoft.com/office/officeart/2005/8/layout/vList2"/>
    <dgm:cxn modelId="{30A158AA-5135-4818-A59A-2CABBDAF7440}" type="presParOf" srcId="{98982C45-4A58-48B3-8978-5E67B8216146}" destId="{AFE59B3B-5D6C-48EA-970D-9C4936F009DE}" srcOrd="2" destOrd="0" presId="urn:microsoft.com/office/officeart/2005/8/layout/vList2"/>
    <dgm:cxn modelId="{9FA2136A-5D00-47C5-8569-D83FC5B359D0}" type="presParOf" srcId="{98982C45-4A58-48B3-8978-5E67B8216146}" destId="{6D0A3070-2F28-437A-BD73-EE8B2E967CDB}" srcOrd="3" destOrd="0" presId="urn:microsoft.com/office/officeart/2005/8/layout/vList2"/>
    <dgm:cxn modelId="{1A69EB64-9477-49EC-82E1-D7BB6D502DEC}" type="presParOf" srcId="{98982C45-4A58-48B3-8978-5E67B8216146}" destId="{DCFE967F-80F5-4274-A067-D52DF9730C20}" srcOrd="4" destOrd="0" presId="urn:microsoft.com/office/officeart/2005/8/layout/vList2"/>
    <dgm:cxn modelId="{EBAF72A7-7655-4CF2-8A62-7AC0A2801771}" type="presParOf" srcId="{98982C45-4A58-48B3-8978-5E67B8216146}" destId="{985E724D-793B-43B6-AFFA-B47294F7D0DE}" srcOrd="5" destOrd="0" presId="urn:microsoft.com/office/officeart/2005/8/layout/vList2"/>
    <dgm:cxn modelId="{06F654EC-60D8-46A3-A40D-C44D46B49EE6}" type="presParOf" srcId="{98982C45-4A58-48B3-8978-5E67B8216146}" destId="{BA2D5AEF-6487-428C-8A23-EB92F7BE4C19}" srcOrd="6" destOrd="0" presId="urn:microsoft.com/office/officeart/2005/8/layout/vList2"/>
    <dgm:cxn modelId="{D4D473A4-932D-452D-8D02-EA8E7E0A478C}" type="presParOf" srcId="{98982C45-4A58-48B3-8978-5E67B8216146}" destId="{58E0A402-5C0B-4B4B-80E3-40DCA8A2F2A4}" srcOrd="7" destOrd="0" presId="urn:microsoft.com/office/officeart/2005/8/layout/vList2"/>
    <dgm:cxn modelId="{D0D5ADC6-1F2D-48C5-A4A9-DA2DC9A90722}" type="presParOf" srcId="{98982C45-4A58-48B3-8978-5E67B8216146}" destId="{67E32FF0-818D-4B7B-A7F1-73952BDE326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6C4997C-1A72-437B-953F-559B2D92C1F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D9C72FB-B9FF-4ED2-9D07-0AA36B492587}">
      <dgm:prSet/>
      <dgm:spPr/>
      <dgm:t>
        <a:bodyPr/>
        <a:lstStyle/>
        <a:p>
          <a:r>
            <a:rPr lang="en-US" b="1"/>
            <a:t>What is one example of a task that falls under the area of Natural Language Processing (NLP)?</a:t>
          </a:r>
          <a:endParaRPr lang="en-US"/>
        </a:p>
      </dgm:t>
    </dgm:pt>
    <dgm:pt modelId="{8F983A44-A8DA-4CC9-8766-9DE5AF73852B}" type="parTrans" cxnId="{8FF4B559-2BA2-447D-ACD5-75A4D1F6145A}">
      <dgm:prSet/>
      <dgm:spPr/>
      <dgm:t>
        <a:bodyPr/>
        <a:lstStyle/>
        <a:p>
          <a:endParaRPr lang="en-US"/>
        </a:p>
      </dgm:t>
    </dgm:pt>
    <dgm:pt modelId="{B8D7061A-8A47-46D5-B04B-AE9D5464B679}" type="sibTrans" cxnId="{8FF4B559-2BA2-447D-ACD5-75A4D1F6145A}">
      <dgm:prSet/>
      <dgm:spPr/>
      <dgm:t>
        <a:bodyPr/>
        <a:lstStyle/>
        <a:p>
          <a:endParaRPr lang="en-US"/>
        </a:p>
      </dgm:t>
    </dgm:pt>
    <dgm:pt modelId="{083666A7-C3A6-49A1-8EA4-19736682DB86}">
      <dgm:prSet/>
      <dgm:spPr/>
      <dgm:t>
        <a:bodyPr/>
        <a:lstStyle/>
        <a:p>
          <a:r>
            <a:rPr lang="en-US"/>
            <a:t>a) Image recognition </a:t>
          </a:r>
        </a:p>
      </dgm:t>
    </dgm:pt>
    <dgm:pt modelId="{A457650E-2493-4F03-B6D9-57419D8C4EA2}" type="parTrans" cxnId="{2BD6F321-A066-4D47-A5DF-E5B9C747DFF3}">
      <dgm:prSet/>
      <dgm:spPr/>
      <dgm:t>
        <a:bodyPr/>
        <a:lstStyle/>
        <a:p>
          <a:endParaRPr lang="en-US"/>
        </a:p>
      </dgm:t>
    </dgm:pt>
    <dgm:pt modelId="{E3B8323C-A3FC-4E8E-A6FA-6A1E4A0CDCA4}" type="sibTrans" cxnId="{2BD6F321-A066-4D47-A5DF-E5B9C747DFF3}">
      <dgm:prSet/>
      <dgm:spPr/>
      <dgm:t>
        <a:bodyPr/>
        <a:lstStyle/>
        <a:p>
          <a:endParaRPr lang="en-US"/>
        </a:p>
      </dgm:t>
    </dgm:pt>
    <dgm:pt modelId="{8D093C52-2697-47AF-B00C-BC24F62A5729}">
      <dgm:prSet/>
      <dgm:spPr/>
      <dgm:t>
        <a:bodyPr/>
        <a:lstStyle/>
        <a:p>
          <a:r>
            <a:rPr lang="en-US"/>
            <a:t>b) Language translation </a:t>
          </a:r>
        </a:p>
      </dgm:t>
    </dgm:pt>
    <dgm:pt modelId="{7A1C960C-4030-4D80-A873-73D25A713925}" type="parTrans" cxnId="{48177BEA-098F-43CE-8F50-7F484701411B}">
      <dgm:prSet/>
      <dgm:spPr/>
      <dgm:t>
        <a:bodyPr/>
        <a:lstStyle/>
        <a:p>
          <a:endParaRPr lang="en-US"/>
        </a:p>
      </dgm:t>
    </dgm:pt>
    <dgm:pt modelId="{4620058B-B0A1-4064-8361-D221F1206E74}" type="sibTrans" cxnId="{48177BEA-098F-43CE-8F50-7F484701411B}">
      <dgm:prSet/>
      <dgm:spPr/>
      <dgm:t>
        <a:bodyPr/>
        <a:lstStyle/>
        <a:p>
          <a:endParaRPr lang="en-US"/>
        </a:p>
      </dgm:t>
    </dgm:pt>
    <dgm:pt modelId="{8FB2EC4F-E0F7-4772-B51E-B612CB8D49A7}">
      <dgm:prSet/>
      <dgm:spPr/>
      <dgm:t>
        <a:bodyPr/>
        <a:lstStyle/>
        <a:p>
          <a:r>
            <a:rPr lang="en-US"/>
            <a:t>c) Anomaly detection </a:t>
          </a:r>
        </a:p>
      </dgm:t>
    </dgm:pt>
    <dgm:pt modelId="{975F1D6D-8C32-4CC9-AA94-A122B743B7CA}" type="parTrans" cxnId="{DB597528-61C6-43C4-BDA8-8A8D215D4B9E}">
      <dgm:prSet/>
      <dgm:spPr/>
      <dgm:t>
        <a:bodyPr/>
        <a:lstStyle/>
        <a:p>
          <a:endParaRPr lang="en-US"/>
        </a:p>
      </dgm:t>
    </dgm:pt>
    <dgm:pt modelId="{81D45F1B-80D2-4232-8A23-7B8F3B45E159}" type="sibTrans" cxnId="{DB597528-61C6-43C4-BDA8-8A8D215D4B9E}">
      <dgm:prSet/>
      <dgm:spPr/>
      <dgm:t>
        <a:bodyPr/>
        <a:lstStyle/>
        <a:p>
          <a:endParaRPr lang="en-US"/>
        </a:p>
      </dgm:t>
    </dgm:pt>
    <dgm:pt modelId="{1C008DF1-1406-4941-8F3D-E4BEE45E8ED2}">
      <dgm:prSet/>
      <dgm:spPr/>
      <dgm:t>
        <a:bodyPr/>
        <a:lstStyle/>
        <a:p>
          <a:r>
            <a:rPr lang="en-US"/>
            <a:t>d) Recommender systems</a:t>
          </a:r>
        </a:p>
      </dgm:t>
    </dgm:pt>
    <dgm:pt modelId="{06CF43D5-637D-40AD-8FFC-D06F7C54A2E8}" type="parTrans" cxnId="{897812F3-CE7A-49FD-8A37-82495E9D0F60}">
      <dgm:prSet/>
      <dgm:spPr/>
      <dgm:t>
        <a:bodyPr/>
        <a:lstStyle/>
        <a:p>
          <a:endParaRPr lang="en-US"/>
        </a:p>
      </dgm:t>
    </dgm:pt>
    <dgm:pt modelId="{821AB4FC-42B2-42DA-B4E9-CA04492E52B7}" type="sibTrans" cxnId="{897812F3-CE7A-49FD-8A37-82495E9D0F60}">
      <dgm:prSet/>
      <dgm:spPr/>
      <dgm:t>
        <a:bodyPr/>
        <a:lstStyle/>
        <a:p>
          <a:endParaRPr lang="en-US"/>
        </a:p>
      </dgm:t>
    </dgm:pt>
    <dgm:pt modelId="{0D976E82-E32E-476B-A04D-237F9FAF294E}" type="pres">
      <dgm:prSet presAssocID="{E6C4997C-1A72-437B-953F-559B2D92C1FD}" presName="linear" presStyleCnt="0">
        <dgm:presLayoutVars>
          <dgm:animLvl val="lvl"/>
          <dgm:resizeHandles val="exact"/>
        </dgm:presLayoutVars>
      </dgm:prSet>
      <dgm:spPr/>
    </dgm:pt>
    <dgm:pt modelId="{D77EA769-4794-4F2F-B890-413588DF5C57}" type="pres">
      <dgm:prSet presAssocID="{3D9C72FB-B9FF-4ED2-9D07-0AA36B492587}" presName="parentText" presStyleLbl="node1" presStyleIdx="0" presStyleCnt="5">
        <dgm:presLayoutVars>
          <dgm:chMax val="0"/>
          <dgm:bulletEnabled val="1"/>
        </dgm:presLayoutVars>
      </dgm:prSet>
      <dgm:spPr/>
    </dgm:pt>
    <dgm:pt modelId="{BF8EA2FB-CF86-45DE-A106-5B2DDD782371}" type="pres">
      <dgm:prSet presAssocID="{B8D7061A-8A47-46D5-B04B-AE9D5464B679}" presName="spacer" presStyleCnt="0"/>
      <dgm:spPr/>
    </dgm:pt>
    <dgm:pt modelId="{2E871142-D011-49B4-8B18-3F431C46CD29}" type="pres">
      <dgm:prSet presAssocID="{083666A7-C3A6-49A1-8EA4-19736682DB86}" presName="parentText" presStyleLbl="node1" presStyleIdx="1" presStyleCnt="5">
        <dgm:presLayoutVars>
          <dgm:chMax val="0"/>
          <dgm:bulletEnabled val="1"/>
        </dgm:presLayoutVars>
      </dgm:prSet>
      <dgm:spPr/>
    </dgm:pt>
    <dgm:pt modelId="{AB0B50A5-DBBE-4389-8895-F84952845BAE}" type="pres">
      <dgm:prSet presAssocID="{E3B8323C-A3FC-4E8E-A6FA-6A1E4A0CDCA4}" presName="spacer" presStyleCnt="0"/>
      <dgm:spPr/>
    </dgm:pt>
    <dgm:pt modelId="{DA49F72A-D3E1-4F5A-9856-0430F2C4774B}" type="pres">
      <dgm:prSet presAssocID="{8D093C52-2697-47AF-B00C-BC24F62A5729}" presName="parentText" presStyleLbl="node1" presStyleIdx="2" presStyleCnt="5">
        <dgm:presLayoutVars>
          <dgm:chMax val="0"/>
          <dgm:bulletEnabled val="1"/>
        </dgm:presLayoutVars>
      </dgm:prSet>
      <dgm:spPr/>
    </dgm:pt>
    <dgm:pt modelId="{B7E6C7C3-40E5-4B5A-97A4-9B6DD39C7B10}" type="pres">
      <dgm:prSet presAssocID="{4620058B-B0A1-4064-8361-D221F1206E74}" presName="spacer" presStyleCnt="0"/>
      <dgm:spPr/>
    </dgm:pt>
    <dgm:pt modelId="{E3169833-64B6-4736-A886-1DDA4E9126D7}" type="pres">
      <dgm:prSet presAssocID="{8FB2EC4F-E0F7-4772-B51E-B612CB8D49A7}" presName="parentText" presStyleLbl="node1" presStyleIdx="3" presStyleCnt="5">
        <dgm:presLayoutVars>
          <dgm:chMax val="0"/>
          <dgm:bulletEnabled val="1"/>
        </dgm:presLayoutVars>
      </dgm:prSet>
      <dgm:spPr/>
    </dgm:pt>
    <dgm:pt modelId="{9A3C5602-541C-411B-9D28-6EA174695C20}" type="pres">
      <dgm:prSet presAssocID="{81D45F1B-80D2-4232-8A23-7B8F3B45E159}" presName="spacer" presStyleCnt="0"/>
      <dgm:spPr/>
    </dgm:pt>
    <dgm:pt modelId="{100C81A4-D668-46F5-A6DA-93B3E0668A42}" type="pres">
      <dgm:prSet presAssocID="{1C008DF1-1406-4941-8F3D-E4BEE45E8ED2}" presName="parentText" presStyleLbl="node1" presStyleIdx="4" presStyleCnt="5">
        <dgm:presLayoutVars>
          <dgm:chMax val="0"/>
          <dgm:bulletEnabled val="1"/>
        </dgm:presLayoutVars>
      </dgm:prSet>
      <dgm:spPr/>
    </dgm:pt>
  </dgm:ptLst>
  <dgm:cxnLst>
    <dgm:cxn modelId="{1E3D7D01-8F1C-46FE-8C9D-6853A7FD47EC}" type="presOf" srcId="{3D9C72FB-B9FF-4ED2-9D07-0AA36B492587}" destId="{D77EA769-4794-4F2F-B890-413588DF5C57}" srcOrd="0" destOrd="0" presId="urn:microsoft.com/office/officeart/2005/8/layout/vList2"/>
    <dgm:cxn modelId="{42FE9B16-E6EF-45EC-8B23-8CFA0AB6CB2E}" type="presOf" srcId="{8D093C52-2697-47AF-B00C-BC24F62A5729}" destId="{DA49F72A-D3E1-4F5A-9856-0430F2C4774B}" srcOrd="0" destOrd="0" presId="urn:microsoft.com/office/officeart/2005/8/layout/vList2"/>
    <dgm:cxn modelId="{FA75D220-DACA-48BF-9351-14619CF74238}" type="presOf" srcId="{1C008DF1-1406-4941-8F3D-E4BEE45E8ED2}" destId="{100C81A4-D668-46F5-A6DA-93B3E0668A42}" srcOrd="0" destOrd="0" presId="urn:microsoft.com/office/officeart/2005/8/layout/vList2"/>
    <dgm:cxn modelId="{2BD6F321-A066-4D47-A5DF-E5B9C747DFF3}" srcId="{E6C4997C-1A72-437B-953F-559B2D92C1FD}" destId="{083666A7-C3A6-49A1-8EA4-19736682DB86}" srcOrd="1" destOrd="0" parTransId="{A457650E-2493-4F03-B6D9-57419D8C4EA2}" sibTransId="{E3B8323C-A3FC-4E8E-A6FA-6A1E4A0CDCA4}"/>
    <dgm:cxn modelId="{DB597528-61C6-43C4-BDA8-8A8D215D4B9E}" srcId="{E6C4997C-1A72-437B-953F-559B2D92C1FD}" destId="{8FB2EC4F-E0F7-4772-B51E-B612CB8D49A7}" srcOrd="3" destOrd="0" parTransId="{975F1D6D-8C32-4CC9-AA94-A122B743B7CA}" sibTransId="{81D45F1B-80D2-4232-8A23-7B8F3B45E159}"/>
    <dgm:cxn modelId="{56639D3B-6386-4F18-AB22-C0D9420DE0E9}" type="presOf" srcId="{083666A7-C3A6-49A1-8EA4-19736682DB86}" destId="{2E871142-D011-49B4-8B18-3F431C46CD29}" srcOrd="0" destOrd="0" presId="urn:microsoft.com/office/officeart/2005/8/layout/vList2"/>
    <dgm:cxn modelId="{8FF4B559-2BA2-447D-ACD5-75A4D1F6145A}" srcId="{E6C4997C-1A72-437B-953F-559B2D92C1FD}" destId="{3D9C72FB-B9FF-4ED2-9D07-0AA36B492587}" srcOrd="0" destOrd="0" parTransId="{8F983A44-A8DA-4CC9-8766-9DE5AF73852B}" sibTransId="{B8D7061A-8A47-46D5-B04B-AE9D5464B679}"/>
    <dgm:cxn modelId="{A30F9CAD-9B18-4C74-9835-22A1D02A3A31}" type="presOf" srcId="{E6C4997C-1A72-437B-953F-559B2D92C1FD}" destId="{0D976E82-E32E-476B-A04D-237F9FAF294E}" srcOrd="0" destOrd="0" presId="urn:microsoft.com/office/officeart/2005/8/layout/vList2"/>
    <dgm:cxn modelId="{F9FFEAC2-7753-4D18-A461-6BAB0AC26E69}" type="presOf" srcId="{8FB2EC4F-E0F7-4772-B51E-B612CB8D49A7}" destId="{E3169833-64B6-4736-A886-1DDA4E9126D7}" srcOrd="0" destOrd="0" presId="urn:microsoft.com/office/officeart/2005/8/layout/vList2"/>
    <dgm:cxn modelId="{48177BEA-098F-43CE-8F50-7F484701411B}" srcId="{E6C4997C-1A72-437B-953F-559B2D92C1FD}" destId="{8D093C52-2697-47AF-B00C-BC24F62A5729}" srcOrd="2" destOrd="0" parTransId="{7A1C960C-4030-4D80-A873-73D25A713925}" sibTransId="{4620058B-B0A1-4064-8361-D221F1206E74}"/>
    <dgm:cxn modelId="{897812F3-CE7A-49FD-8A37-82495E9D0F60}" srcId="{E6C4997C-1A72-437B-953F-559B2D92C1FD}" destId="{1C008DF1-1406-4941-8F3D-E4BEE45E8ED2}" srcOrd="4" destOrd="0" parTransId="{06CF43D5-637D-40AD-8FFC-D06F7C54A2E8}" sibTransId="{821AB4FC-42B2-42DA-B4E9-CA04492E52B7}"/>
    <dgm:cxn modelId="{FB57ADBC-7718-4909-81DC-0918A9304B41}" type="presParOf" srcId="{0D976E82-E32E-476B-A04D-237F9FAF294E}" destId="{D77EA769-4794-4F2F-B890-413588DF5C57}" srcOrd="0" destOrd="0" presId="urn:microsoft.com/office/officeart/2005/8/layout/vList2"/>
    <dgm:cxn modelId="{0D3B8031-12BC-482D-BDE9-99BB11B20A7C}" type="presParOf" srcId="{0D976E82-E32E-476B-A04D-237F9FAF294E}" destId="{BF8EA2FB-CF86-45DE-A106-5B2DDD782371}" srcOrd="1" destOrd="0" presId="urn:microsoft.com/office/officeart/2005/8/layout/vList2"/>
    <dgm:cxn modelId="{4888B25A-61E4-4208-8C08-AD0F6DC4CE38}" type="presParOf" srcId="{0D976E82-E32E-476B-A04D-237F9FAF294E}" destId="{2E871142-D011-49B4-8B18-3F431C46CD29}" srcOrd="2" destOrd="0" presId="urn:microsoft.com/office/officeart/2005/8/layout/vList2"/>
    <dgm:cxn modelId="{83A4AFD5-0373-4FCA-B937-9C7A0E7F223D}" type="presParOf" srcId="{0D976E82-E32E-476B-A04D-237F9FAF294E}" destId="{AB0B50A5-DBBE-4389-8895-F84952845BAE}" srcOrd="3" destOrd="0" presId="urn:microsoft.com/office/officeart/2005/8/layout/vList2"/>
    <dgm:cxn modelId="{31EAD251-DA18-4F63-802D-9FAB9F99D771}" type="presParOf" srcId="{0D976E82-E32E-476B-A04D-237F9FAF294E}" destId="{DA49F72A-D3E1-4F5A-9856-0430F2C4774B}" srcOrd="4" destOrd="0" presId="urn:microsoft.com/office/officeart/2005/8/layout/vList2"/>
    <dgm:cxn modelId="{B787B01D-029C-4818-89CE-6F2E9C433CBF}" type="presParOf" srcId="{0D976E82-E32E-476B-A04D-237F9FAF294E}" destId="{B7E6C7C3-40E5-4B5A-97A4-9B6DD39C7B10}" srcOrd="5" destOrd="0" presId="urn:microsoft.com/office/officeart/2005/8/layout/vList2"/>
    <dgm:cxn modelId="{4FB6F310-B388-4953-A55C-5D65ED9F9F19}" type="presParOf" srcId="{0D976E82-E32E-476B-A04D-237F9FAF294E}" destId="{E3169833-64B6-4736-A886-1DDA4E9126D7}" srcOrd="6" destOrd="0" presId="urn:microsoft.com/office/officeart/2005/8/layout/vList2"/>
    <dgm:cxn modelId="{9C3A2C1D-E2C3-4A71-B705-89566EA57E0F}" type="presParOf" srcId="{0D976E82-E32E-476B-A04D-237F9FAF294E}" destId="{9A3C5602-541C-411B-9D28-6EA174695C20}" srcOrd="7" destOrd="0" presId="urn:microsoft.com/office/officeart/2005/8/layout/vList2"/>
    <dgm:cxn modelId="{C5E1D654-9E0E-4E4A-AC4F-35F3ABA12A0F}" type="presParOf" srcId="{0D976E82-E32E-476B-A04D-237F9FAF294E}" destId="{100C81A4-D668-46F5-A6DA-93B3E0668A4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1171FEE-66E6-42D6-8D9D-777B7EC6AF5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36D5E87-7356-474E-A64C-1110FCAA9A1E}">
      <dgm:prSet/>
      <dgm:spPr/>
      <dgm:t>
        <a:bodyPr/>
        <a:lstStyle/>
        <a:p>
          <a:r>
            <a:rPr lang="en-US" b="1"/>
            <a:t>What is one example of a task that falls under the area of Computer Vision?</a:t>
          </a:r>
          <a:endParaRPr lang="en-US"/>
        </a:p>
      </dgm:t>
    </dgm:pt>
    <dgm:pt modelId="{5129C95B-7EA0-4678-97CD-085D12428108}" type="parTrans" cxnId="{6462BE82-FFCB-4442-9169-14361BD213A0}">
      <dgm:prSet/>
      <dgm:spPr/>
      <dgm:t>
        <a:bodyPr/>
        <a:lstStyle/>
        <a:p>
          <a:endParaRPr lang="en-US"/>
        </a:p>
      </dgm:t>
    </dgm:pt>
    <dgm:pt modelId="{E7D18DFC-4C89-4ACE-AC4E-4C8CF2935996}" type="sibTrans" cxnId="{6462BE82-FFCB-4442-9169-14361BD213A0}">
      <dgm:prSet/>
      <dgm:spPr/>
      <dgm:t>
        <a:bodyPr/>
        <a:lstStyle/>
        <a:p>
          <a:endParaRPr lang="en-US"/>
        </a:p>
      </dgm:t>
    </dgm:pt>
    <dgm:pt modelId="{FC087260-6A5C-4823-B220-F9CB7F6AE939}">
      <dgm:prSet/>
      <dgm:spPr/>
      <dgm:t>
        <a:bodyPr/>
        <a:lstStyle/>
        <a:p>
          <a:r>
            <a:rPr lang="en-US"/>
            <a:t>a) Sentiment analysis </a:t>
          </a:r>
        </a:p>
      </dgm:t>
    </dgm:pt>
    <dgm:pt modelId="{4576435B-0EE2-42A9-AC7E-308EC850D4AD}" type="parTrans" cxnId="{12929715-000D-4C1A-96F1-D57FACDFFB16}">
      <dgm:prSet/>
      <dgm:spPr/>
      <dgm:t>
        <a:bodyPr/>
        <a:lstStyle/>
        <a:p>
          <a:endParaRPr lang="en-US"/>
        </a:p>
      </dgm:t>
    </dgm:pt>
    <dgm:pt modelId="{AE5AE814-675B-415E-8F7E-63E420F388C4}" type="sibTrans" cxnId="{12929715-000D-4C1A-96F1-D57FACDFFB16}">
      <dgm:prSet/>
      <dgm:spPr/>
      <dgm:t>
        <a:bodyPr/>
        <a:lstStyle/>
        <a:p>
          <a:endParaRPr lang="en-US"/>
        </a:p>
      </dgm:t>
    </dgm:pt>
    <dgm:pt modelId="{48B11079-F05C-4A6F-8B8F-642423B27FE4}">
      <dgm:prSet/>
      <dgm:spPr/>
      <dgm:t>
        <a:bodyPr/>
        <a:lstStyle/>
        <a:p>
          <a:r>
            <a:rPr lang="en-US"/>
            <a:t>b) Object recognition </a:t>
          </a:r>
        </a:p>
      </dgm:t>
    </dgm:pt>
    <dgm:pt modelId="{8E973ABD-2369-4A2B-8250-925B4E867213}" type="parTrans" cxnId="{3B303530-7512-4CAE-B855-B6041E65843B}">
      <dgm:prSet/>
      <dgm:spPr/>
      <dgm:t>
        <a:bodyPr/>
        <a:lstStyle/>
        <a:p>
          <a:endParaRPr lang="en-US"/>
        </a:p>
      </dgm:t>
    </dgm:pt>
    <dgm:pt modelId="{EE6EA848-6023-467C-BC1A-907789A0F428}" type="sibTrans" cxnId="{3B303530-7512-4CAE-B855-B6041E65843B}">
      <dgm:prSet/>
      <dgm:spPr/>
      <dgm:t>
        <a:bodyPr/>
        <a:lstStyle/>
        <a:p>
          <a:endParaRPr lang="en-US"/>
        </a:p>
      </dgm:t>
    </dgm:pt>
    <dgm:pt modelId="{6B8BFCB4-5758-47B3-B1F5-68C2AFB9A7E5}">
      <dgm:prSet/>
      <dgm:spPr/>
      <dgm:t>
        <a:bodyPr/>
        <a:lstStyle/>
        <a:p>
          <a:r>
            <a:rPr lang="en-US"/>
            <a:t>c) Time series forecasting </a:t>
          </a:r>
        </a:p>
      </dgm:t>
    </dgm:pt>
    <dgm:pt modelId="{E44EA978-6B30-4E8B-9B33-A24672757D9A}" type="parTrans" cxnId="{93CB9AE5-7EF1-4095-94FE-B7AFA78B1859}">
      <dgm:prSet/>
      <dgm:spPr/>
      <dgm:t>
        <a:bodyPr/>
        <a:lstStyle/>
        <a:p>
          <a:endParaRPr lang="en-US"/>
        </a:p>
      </dgm:t>
    </dgm:pt>
    <dgm:pt modelId="{526AA649-33A3-4E05-A68C-4E01F633779C}" type="sibTrans" cxnId="{93CB9AE5-7EF1-4095-94FE-B7AFA78B1859}">
      <dgm:prSet/>
      <dgm:spPr/>
      <dgm:t>
        <a:bodyPr/>
        <a:lstStyle/>
        <a:p>
          <a:endParaRPr lang="en-US"/>
        </a:p>
      </dgm:t>
    </dgm:pt>
    <dgm:pt modelId="{C09183F5-96AE-437A-9F3D-0895C8315E20}">
      <dgm:prSet/>
      <dgm:spPr/>
      <dgm:t>
        <a:bodyPr/>
        <a:lstStyle/>
        <a:p>
          <a:r>
            <a:rPr lang="en-US"/>
            <a:t>d) Recommender systems</a:t>
          </a:r>
        </a:p>
      </dgm:t>
    </dgm:pt>
    <dgm:pt modelId="{CF4368C9-6BE7-4C00-B7E2-7945D0D574F5}" type="parTrans" cxnId="{BF3EB621-029A-4418-A4D5-4D54D9B6131B}">
      <dgm:prSet/>
      <dgm:spPr/>
      <dgm:t>
        <a:bodyPr/>
        <a:lstStyle/>
        <a:p>
          <a:endParaRPr lang="en-US"/>
        </a:p>
      </dgm:t>
    </dgm:pt>
    <dgm:pt modelId="{540E6D39-0ECF-4223-ABD4-8B82D65A05F1}" type="sibTrans" cxnId="{BF3EB621-029A-4418-A4D5-4D54D9B6131B}">
      <dgm:prSet/>
      <dgm:spPr/>
      <dgm:t>
        <a:bodyPr/>
        <a:lstStyle/>
        <a:p>
          <a:endParaRPr lang="en-US"/>
        </a:p>
      </dgm:t>
    </dgm:pt>
    <dgm:pt modelId="{CA728918-717D-4B6F-8463-B01CDACE3A2F}" type="pres">
      <dgm:prSet presAssocID="{81171FEE-66E6-42D6-8D9D-777B7EC6AF5F}" presName="root" presStyleCnt="0">
        <dgm:presLayoutVars>
          <dgm:dir/>
          <dgm:resizeHandles val="exact"/>
        </dgm:presLayoutVars>
      </dgm:prSet>
      <dgm:spPr/>
    </dgm:pt>
    <dgm:pt modelId="{41A4D349-4997-45F3-92C0-19BE2722789C}" type="pres">
      <dgm:prSet presAssocID="{D36D5E87-7356-474E-A64C-1110FCAA9A1E}" presName="compNode" presStyleCnt="0"/>
      <dgm:spPr/>
    </dgm:pt>
    <dgm:pt modelId="{1D5D8746-3FE4-4BBF-9A30-E3584AC2F2AE}" type="pres">
      <dgm:prSet presAssocID="{D36D5E87-7356-474E-A64C-1110FCAA9A1E}" presName="bgRect" presStyleLbl="bgShp" presStyleIdx="0" presStyleCnt="5"/>
      <dgm:spPr/>
    </dgm:pt>
    <dgm:pt modelId="{FB15F40A-2160-4E7A-A8F9-F32F260D832B}" type="pres">
      <dgm:prSet presAssocID="{D36D5E87-7356-474E-A64C-1110FCAA9A1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30A7AB23-89F6-4758-8F21-99F5F5DB8158}" type="pres">
      <dgm:prSet presAssocID="{D36D5E87-7356-474E-A64C-1110FCAA9A1E}" presName="spaceRect" presStyleCnt="0"/>
      <dgm:spPr/>
    </dgm:pt>
    <dgm:pt modelId="{327A92A2-52E9-4068-8714-A7E30E1EC194}" type="pres">
      <dgm:prSet presAssocID="{D36D5E87-7356-474E-A64C-1110FCAA9A1E}" presName="parTx" presStyleLbl="revTx" presStyleIdx="0" presStyleCnt="5">
        <dgm:presLayoutVars>
          <dgm:chMax val="0"/>
          <dgm:chPref val="0"/>
        </dgm:presLayoutVars>
      </dgm:prSet>
      <dgm:spPr/>
    </dgm:pt>
    <dgm:pt modelId="{3778885C-E36A-4FEC-9D78-D60BD58196D6}" type="pres">
      <dgm:prSet presAssocID="{E7D18DFC-4C89-4ACE-AC4E-4C8CF2935996}" presName="sibTrans" presStyleCnt="0"/>
      <dgm:spPr/>
    </dgm:pt>
    <dgm:pt modelId="{4A23422B-CE19-45B4-8EAF-AA1E1DB84166}" type="pres">
      <dgm:prSet presAssocID="{FC087260-6A5C-4823-B220-F9CB7F6AE939}" presName="compNode" presStyleCnt="0"/>
      <dgm:spPr/>
    </dgm:pt>
    <dgm:pt modelId="{0D0538C9-8218-4752-AF38-5681097D9655}" type="pres">
      <dgm:prSet presAssocID="{FC087260-6A5C-4823-B220-F9CB7F6AE939}" presName="bgRect" presStyleLbl="bgShp" presStyleIdx="1" presStyleCnt="5"/>
      <dgm:spPr/>
    </dgm:pt>
    <dgm:pt modelId="{6FC3141F-7E1D-4E07-8542-C8AEEB3BB0EB}" type="pres">
      <dgm:prSet presAssocID="{FC087260-6A5C-4823-B220-F9CB7F6AE93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utral Face with No Fill"/>
        </a:ext>
      </dgm:extLst>
    </dgm:pt>
    <dgm:pt modelId="{CF86D6D0-9244-40BB-B286-601C50C9C2CB}" type="pres">
      <dgm:prSet presAssocID="{FC087260-6A5C-4823-B220-F9CB7F6AE939}" presName="spaceRect" presStyleCnt="0"/>
      <dgm:spPr/>
    </dgm:pt>
    <dgm:pt modelId="{B10AF026-08FF-41D5-B175-CEA14FD679F2}" type="pres">
      <dgm:prSet presAssocID="{FC087260-6A5C-4823-B220-F9CB7F6AE939}" presName="parTx" presStyleLbl="revTx" presStyleIdx="1" presStyleCnt="5">
        <dgm:presLayoutVars>
          <dgm:chMax val="0"/>
          <dgm:chPref val="0"/>
        </dgm:presLayoutVars>
      </dgm:prSet>
      <dgm:spPr/>
    </dgm:pt>
    <dgm:pt modelId="{290C24FC-8114-4247-ADB9-2F26186F5094}" type="pres">
      <dgm:prSet presAssocID="{AE5AE814-675B-415E-8F7E-63E420F388C4}" presName="sibTrans" presStyleCnt="0"/>
      <dgm:spPr/>
    </dgm:pt>
    <dgm:pt modelId="{C29B6575-E3EF-4443-9794-48179DE3FDCF}" type="pres">
      <dgm:prSet presAssocID="{48B11079-F05C-4A6F-8B8F-642423B27FE4}" presName="compNode" presStyleCnt="0"/>
      <dgm:spPr/>
    </dgm:pt>
    <dgm:pt modelId="{D6B4CE5C-80E8-4146-84EA-CE2DB375B5CA}" type="pres">
      <dgm:prSet presAssocID="{48B11079-F05C-4A6F-8B8F-642423B27FE4}" presName="bgRect" presStyleLbl="bgShp" presStyleIdx="2" presStyleCnt="5"/>
      <dgm:spPr/>
    </dgm:pt>
    <dgm:pt modelId="{D70E596D-E9B3-4650-BB7C-9D2C2F551AF0}" type="pres">
      <dgm:prSet presAssocID="{48B11079-F05C-4A6F-8B8F-642423B27FE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CFE8242E-189C-4703-AC22-06082BFEC431}" type="pres">
      <dgm:prSet presAssocID="{48B11079-F05C-4A6F-8B8F-642423B27FE4}" presName="spaceRect" presStyleCnt="0"/>
      <dgm:spPr/>
    </dgm:pt>
    <dgm:pt modelId="{5475DD59-2626-4347-B9ED-8079A0B430AA}" type="pres">
      <dgm:prSet presAssocID="{48B11079-F05C-4A6F-8B8F-642423B27FE4}" presName="parTx" presStyleLbl="revTx" presStyleIdx="2" presStyleCnt="5">
        <dgm:presLayoutVars>
          <dgm:chMax val="0"/>
          <dgm:chPref val="0"/>
        </dgm:presLayoutVars>
      </dgm:prSet>
      <dgm:spPr/>
    </dgm:pt>
    <dgm:pt modelId="{E406C505-3453-40CF-945C-E0222EA90344}" type="pres">
      <dgm:prSet presAssocID="{EE6EA848-6023-467C-BC1A-907789A0F428}" presName="sibTrans" presStyleCnt="0"/>
      <dgm:spPr/>
    </dgm:pt>
    <dgm:pt modelId="{EEC4B4A5-3874-4B42-A69C-76465B00D23E}" type="pres">
      <dgm:prSet presAssocID="{6B8BFCB4-5758-47B3-B1F5-68C2AFB9A7E5}" presName="compNode" presStyleCnt="0"/>
      <dgm:spPr/>
    </dgm:pt>
    <dgm:pt modelId="{8719EEBF-324C-411F-A025-78BB8D5CFFE4}" type="pres">
      <dgm:prSet presAssocID="{6B8BFCB4-5758-47B3-B1F5-68C2AFB9A7E5}" presName="bgRect" presStyleLbl="bgShp" presStyleIdx="3" presStyleCnt="5"/>
      <dgm:spPr/>
    </dgm:pt>
    <dgm:pt modelId="{3B95DF54-A926-4C35-8E83-98B457524489}" type="pres">
      <dgm:prSet presAssocID="{6B8BFCB4-5758-47B3-B1F5-68C2AFB9A7E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84779212-1EB3-4AFC-8205-77ED9BB282E2}" type="pres">
      <dgm:prSet presAssocID="{6B8BFCB4-5758-47B3-B1F5-68C2AFB9A7E5}" presName="spaceRect" presStyleCnt="0"/>
      <dgm:spPr/>
    </dgm:pt>
    <dgm:pt modelId="{33508D0E-D6DE-4A7E-AF5E-4552ACAE5984}" type="pres">
      <dgm:prSet presAssocID="{6B8BFCB4-5758-47B3-B1F5-68C2AFB9A7E5}" presName="parTx" presStyleLbl="revTx" presStyleIdx="3" presStyleCnt="5">
        <dgm:presLayoutVars>
          <dgm:chMax val="0"/>
          <dgm:chPref val="0"/>
        </dgm:presLayoutVars>
      </dgm:prSet>
      <dgm:spPr/>
    </dgm:pt>
    <dgm:pt modelId="{E00F1CE0-A0F2-4763-B6C4-574584205B56}" type="pres">
      <dgm:prSet presAssocID="{526AA649-33A3-4E05-A68C-4E01F633779C}" presName="sibTrans" presStyleCnt="0"/>
      <dgm:spPr/>
    </dgm:pt>
    <dgm:pt modelId="{6C8C0E46-EEC4-4063-87B2-BC2CBCF0E8BE}" type="pres">
      <dgm:prSet presAssocID="{C09183F5-96AE-437A-9F3D-0895C8315E20}" presName="compNode" presStyleCnt="0"/>
      <dgm:spPr/>
    </dgm:pt>
    <dgm:pt modelId="{2F4D6DD2-6FC4-48D7-A141-D9FD7C3695D7}" type="pres">
      <dgm:prSet presAssocID="{C09183F5-96AE-437A-9F3D-0895C8315E20}" presName="bgRect" presStyleLbl="bgShp" presStyleIdx="4" presStyleCnt="5"/>
      <dgm:spPr/>
    </dgm:pt>
    <dgm:pt modelId="{E3234998-9A24-41F3-83CF-F90DED8467C7}" type="pres">
      <dgm:prSet presAssocID="{C09183F5-96AE-437A-9F3D-0895C8315E2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F52E8E64-09BB-4BE1-9C7C-B359779BEE8F}" type="pres">
      <dgm:prSet presAssocID="{C09183F5-96AE-437A-9F3D-0895C8315E20}" presName="spaceRect" presStyleCnt="0"/>
      <dgm:spPr/>
    </dgm:pt>
    <dgm:pt modelId="{4ADBB6CF-BD0A-463A-AFB4-43CB72597379}" type="pres">
      <dgm:prSet presAssocID="{C09183F5-96AE-437A-9F3D-0895C8315E20}" presName="parTx" presStyleLbl="revTx" presStyleIdx="4" presStyleCnt="5">
        <dgm:presLayoutVars>
          <dgm:chMax val="0"/>
          <dgm:chPref val="0"/>
        </dgm:presLayoutVars>
      </dgm:prSet>
      <dgm:spPr/>
    </dgm:pt>
  </dgm:ptLst>
  <dgm:cxnLst>
    <dgm:cxn modelId="{12929715-000D-4C1A-96F1-D57FACDFFB16}" srcId="{81171FEE-66E6-42D6-8D9D-777B7EC6AF5F}" destId="{FC087260-6A5C-4823-B220-F9CB7F6AE939}" srcOrd="1" destOrd="0" parTransId="{4576435B-0EE2-42A9-AC7E-308EC850D4AD}" sibTransId="{AE5AE814-675B-415E-8F7E-63E420F388C4}"/>
    <dgm:cxn modelId="{BF3EB621-029A-4418-A4D5-4D54D9B6131B}" srcId="{81171FEE-66E6-42D6-8D9D-777B7EC6AF5F}" destId="{C09183F5-96AE-437A-9F3D-0895C8315E20}" srcOrd="4" destOrd="0" parTransId="{CF4368C9-6BE7-4C00-B7E2-7945D0D574F5}" sibTransId="{540E6D39-0ECF-4223-ABD4-8B82D65A05F1}"/>
    <dgm:cxn modelId="{C7D0B12F-E25E-4BCF-8AB3-77FA17BF3735}" type="presOf" srcId="{6B8BFCB4-5758-47B3-B1F5-68C2AFB9A7E5}" destId="{33508D0E-D6DE-4A7E-AF5E-4552ACAE5984}" srcOrd="0" destOrd="0" presId="urn:microsoft.com/office/officeart/2018/2/layout/IconVerticalSolidList"/>
    <dgm:cxn modelId="{3B303530-7512-4CAE-B855-B6041E65843B}" srcId="{81171FEE-66E6-42D6-8D9D-777B7EC6AF5F}" destId="{48B11079-F05C-4A6F-8B8F-642423B27FE4}" srcOrd="2" destOrd="0" parTransId="{8E973ABD-2369-4A2B-8250-925B4E867213}" sibTransId="{EE6EA848-6023-467C-BC1A-907789A0F428}"/>
    <dgm:cxn modelId="{E207844D-CFF6-4061-80B0-BFE904AAB04A}" type="presOf" srcId="{81171FEE-66E6-42D6-8D9D-777B7EC6AF5F}" destId="{CA728918-717D-4B6F-8463-B01CDACE3A2F}" srcOrd="0" destOrd="0" presId="urn:microsoft.com/office/officeart/2018/2/layout/IconVerticalSolidList"/>
    <dgm:cxn modelId="{6462BE82-FFCB-4442-9169-14361BD213A0}" srcId="{81171FEE-66E6-42D6-8D9D-777B7EC6AF5F}" destId="{D36D5E87-7356-474E-A64C-1110FCAA9A1E}" srcOrd="0" destOrd="0" parTransId="{5129C95B-7EA0-4678-97CD-085D12428108}" sibTransId="{E7D18DFC-4C89-4ACE-AC4E-4C8CF2935996}"/>
    <dgm:cxn modelId="{D9740C90-2663-4530-B60C-DEC30EE64879}" type="presOf" srcId="{C09183F5-96AE-437A-9F3D-0895C8315E20}" destId="{4ADBB6CF-BD0A-463A-AFB4-43CB72597379}" srcOrd="0" destOrd="0" presId="urn:microsoft.com/office/officeart/2018/2/layout/IconVerticalSolidList"/>
    <dgm:cxn modelId="{DDB76C9A-7BAA-437F-9C38-1B2DB5196E57}" type="presOf" srcId="{48B11079-F05C-4A6F-8B8F-642423B27FE4}" destId="{5475DD59-2626-4347-B9ED-8079A0B430AA}" srcOrd="0" destOrd="0" presId="urn:microsoft.com/office/officeart/2018/2/layout/IconVerticalSolidList"/>
    <dgm:cxn modelId="{47A6F09C-3DBC-4A01-B76D-1C5F940CD5C2}" type="presOf" srcId="{D36D5E87-7356-474E-A64C-1110FCAA9A1E}" destId="{327A92A2-52E9-4068-8714-A7E30E1EC194}" srcOrd="0" destOrd="0" presId="urn:microsoft.com/office/officeart/2018/2/layout/IconVerticalSolidList"/>
    <dgm:cxn modelId="{93CB9AE5-7EF1-4095-94FE-B7AFA78B1859}" srcId="{81171FEE-66E6-42D6-8D9D-777B7EC6AF5F}" destId="{6B8BFCB4-5758-47B3-B1F5-68C2AFB9A7E5}" srcOrd="3" destOrd="0" parTransId="{E44EA978-6B30-4E8B-9B33-A24672757D9A}" sibTransId="{526AA649-33A3-4E05-A68C-4E01F633779C}"/>
    <dgm:cxn modelId="{984043E8-6826-4E59-93AD-8DD20997194E}" type="presOf" srcId="{FC087260-6A5C-4823-B220-F9CB7F6AE939}" destId="{B10AF026-08FF-41D5-B175-CEA14FD679F2}" srcOrd="0" destOrd="0" presId="urn:microsoft.com/office/officeart/2018/2/layout/IconVerticalSolidList"/>
    <dgm:cxn modelId="{1FE0239F-C0EC-4B1A-89FC-D54F3B88B53B}" type="presParOf" srcId="{CA728918-717D-4B6F-8463-B01CDACE3A2F}" destId="{41A4D349-4997-45F3-92C0-19BE2722789C}" srcOrd="0" destOrd="0" presId="urn:microsoft.com/office/officeart/2018/2/layout/IconVerticalSolidList"/>
    <dgm:cxn modelId="{ABFEC6BA-8E6E-4983-800B-A2A05A3897D9}" type="presParOf" srcId="{41A4D349-4997-45F3-92C0-19BE2722789C}" destId="{1D5D8746-3FE4-4BBF-9A30-E3584AC2F2AE}" srcOrd="0" destOrd="0" presId="urn:microsoft.com/office/officeart/2018/2/layout/IconVerticalSolidList"/>
    <dgm:cxn modelId="{C43E1DF6-AEE6-41C4-B3FA-17C5AFFB6762}" type="presParOf" srcId="{41A4D349-4997-45F3-92C0-19BE2722789C}" destId="{FB15F40A-2160-4E7A-A8F9-F32F260D832B}" srcOrd="1" destOrd="0" presId="urn:microsoft.com/office/officeart/2018/2/layout/IconVerticalSolidList"/>
    <dgm:cxn modelId="{DD88BBF5-5F96-4816-B458-70B968971601}" type="presParOf" srcId="{41A4D349-4997-45F3-92C0-19BE2722789C}" destId="{30A7AB23-89F6-4758-8F21-99F5F5DB8158}" srcOrd="2" destOrd="0" presId="urn:microsoft.com/office/officeart/2018/2/layout/IconVerticalSolidList"/>
    <dgm:cxn modelId="{37127902-A993-46D3-8049-AA7DBC41D48D}" type="presParOf" srcId="{41A4D349-4997-45F3-92C0-19BE2722789C}" destId="{327A92A2-52E9-4068-8714-A7E30E1EC194}" srcOrd="3" destOrd="0" presId="urn:microsoft.com/office/officeart/2018/2/layout/IconVerticalSolidList"/>
    <dgm:cxn modelId="{EC712C7F-7E53-4509-85FD-9CC7C1A39D34}" type="presParOf" srcId="{CA728918-717D-4B6F-8463-B01CDACE3A2F}" destId="{3778885C-E36A-4FEC-9D78-D60BD58196D6}" srcOrd="1" destOrd="0" presId="urn:microsoft.com/office/officeart/2018/2/layout/IconVerticalSolidList"/>
    <dgm:cxn modelId="{365FE760-8DF7-46D1-AA07-0C334D2F7FFA}" type="presParOf" srcId="{CA728918-717D-4B6F-8463-B01CDACE3A2F}" destId="{4A23422B-CE19-45B4-8EAF-AA1E1DB84166}" srcOrd="2" destOrd="0" presId="urn:microsoft.com/office/officeart/2018/2/layout/IconVerticalSolidList"/>
    <dgm:cxn modelId="{39FAD788-32CC-4358-9266-FFDF1BFA3861}" type="presParOf" srcId="{4A23422B-CE19-45B4-8EAF-AA1E1DB84166}" destId="{0D0538C9-8218-4752-AF38-5681097D9655}" srcOrd="0" destOrd="0" presId="urn:microsoft.com/office/officeart/2018/2/layout/IconVerticalSolidList"/>
    <dgm:cxn modelId="{81A28C69-875A-41B2-AC92-448DAE32105F}" type="presParOf" srcId="{4A23422B-CE19-45B4-8EAF-AA1E1DB84166}" destId="{6FC3141F-7E1D-4E07-8542-C8AEEB3BB0EB}" srcOrd="1" destOrd="0" presId="urn:microsoft.com/office/officeart/2018/2/layout/IconVerticalSolidList"/>
    <dgm:cxn modelId="{C69B1112-05FA-460C-8071-B4DEE02FEA26}" type="presParOf" srcId="{4A23422B-CE19-45B4-8EAF-AA1E1DB84166}" destId="{CF86D6D0-9244-40BB-B286-601C50C9C2CB}" srcOrd="2" destOrd="0" presId="urn:microsoft.com/office/officeart/2018/2/layout/IconVerticalSolidList"/>
    <dgm:cxn modelId="{82CC541F-9543-4EFC-A74F-55B5FA3636BA}" type="presParOf" srcId="{4A23422B-CE19-45B4-8EAF-AA1E1DB84166}" destId="{B10AF026-08FF-41D5-B175-CEA14FD679F2}" srcOrd="3" destOrd="0" presId="urn:microsoft.com/office/officeart/2018/2/layout/IconVerticalSolidList"/>
    <dgm:cxn modelId="{44889662-F79F-4CE4-9575-F877EC2A1A22}" type="presParOf" srcId="{CA728918-717D-4B6F-8463-B01CDACE3A2F}" destId="{290C24FC-8114-4247-ADB9-2F26186F5094}" srcOrd="3" destOrd="0" presId="urn:microsoft.com/office/officeart/2018/2/layout/IconVerticalSolidList"/>
    <dgm:cxn modelId="{1BD13C4F-3639-4A2D-AF11-0F82C7EE26A9}" type="presParOf" srcId="{CA728918-717D-4B6F-8463-B01CDACE3A2F}" destId="{C29B6575-E3EF-4443-9794-48179DE3FDCF}" srcOrd="4" destOrd="0" presId="urn:microsoft.com/office/officeart/2018/2/layout/IconVerticalSolidList"/>
    <dgm:cxn modelId="{4AE812E9-BD66-4972-8CE2-E096DBBFDBF5}" type="presParOf" srcId="{C29B6575-E3EF-4443-9794-48179DE3FDCF}" destId="{D6B4CE5C-80E8-4146-84EA-CE2DB375B5CA}" srcOrd="0" destOrd="0" presId="urn:microsoft.com/office/officeart/2018/2/layout/IconVerticalSolidList"/>
    <dgm:cxn modelId="{D3E64B94-2B4C-4AD2-AC1B-5AC246C3F3CC}" type="presParOf" srcId="{C29B6575-E3EF-4443-9794-48179DE3FDCF}" destId="{D70E596D-E9B3-4650-BB7C-9D2C2F551AF0}" srcOrd="1" destOrd="0" presId="urn:microsoft.com/office/officeart/2018/2/layout/IconVerticalSolidList"/>
    <dgm:cxn modelId="{36185182-B368-4FA8-9318-FBC96769D9D0}" type="presParOf" srcId="{C29B6575-E3EF-4443-9794-48179DE3FDCF}" destId="{CFE8242E-189C-4703-AC22-06082BFEC431}" srcOrd="2" destOrd="0" presId="urn:microsoft.com/office/officeart/2018/2/layout/IconVerticalSolidList"/>
    <dgm:cxn modelId="{6F3B5BB9-EE43-422F-BBDF-223C48DF0BBA}" type="presParOf" srcId="{C29B6575-E3EF-4443-9794-48179DE3FDCF}" destId="{5475DD59-2626-4347-B9ED-8079A0B430AA}" srcOrd="3" destOrd="0" presId="urn:microsoft.com/office/officeart/2018/2/layout/IconVerticalSolidList"/>
    <dgm:cxn modelId="{CF96D8BA-4902-46CD-868C-DAF0DFADA87B}" type="presParOf" srcId="{CA728918-717D-4B6F-8463-B01CDACE3A2F}" destId="{E406C505-3453-40CF-945C-E0222EA90344}" srcOrd="5" destOrd="0" presId="urn:microsoft.com/office/officeart/2018/2/layout/IconVerticalSolidList"/>
    <dgm:cxn modelId="{591A5168-7EAA-44C1-8D96-697FD1D89C04}" type="presParOf" srcId="{CA728918-717D-4B6F-8463-B01CDACE3A2F}" destId="{EEC4B4A5-3874-4B42-A69C-76465B00D23E}" srcOrd="6" destOrd="0" presId="urn:microsoft.com/office/officeart/2018/2/layout/IconVerticalSolidList"/>
    <dgm:cxn modelId="{0E9E87C1-2358-409F-876C-FB133877E685}" type="presParOf" srcId="{EEC4B4A5-3874-4B42-A69C-76465B00D23E}" destId="{8719EEBF-324C-411F-A025-78BB8D5CFFE4}" srcOrd="0" destOrd="0" presId="urn:microsoft.com/office/officeart/2018/2/layout/IconVerticalSolidList"/>
    <dgm:cxn modelId="{BAA8E9AE-4349-424F-A4A0-66192DC4BF35}" type="presParOf" srcId="{EEC4B4A5-3874-4B42-A69C-76465B00D23E}" destId="{3B95DF54-A926-4C35-8E83-98B457524489}" srcOrd="1" destOrd="0" presId="urn:microsoft.com/office/officeart/2018/2/layout/IconVerticalSolidList"/>
    <dgm:cxn modelId="{3FFD2AE5-707E-4DA7-91E8-EA6AA8A28FFA}" type="presParOf" srcId="{EEC4B4A5-3874-4B42-A69C-76465B00D23E}" destId="{84779212-1EB3-4AFC-8205-77ED9BB282E2}" srcOrd="2" destOrd="0" presId="urn:microsoft.com/office/officeart/2018/2/layout/IconVerticalSolidList"/>
    <dgm:cxn modelId="{615C257B-F2CB-4F3D-B83C-2CF123C41E57}" type="presParOf" srcId="{EEC4B4A5-3874-4B42-A69C-76465B00D23E}" destId="{33508D0E-D6DE-4A7E-AF5E-4552ACAE5984}" srcOrd="3" destOrd="0" presId="urn:microsoft.com/office/officeart/2018/2/layout/IconVerticalSolidList"/>
    <dgm:cxn modelId="{E8EA33C8-7327-4CD9-B236-829BB04D3EE7}" type="presParOf" srcId="{CA728918-717D-4B6F-8463-B01CDACE3A2F}" destId="{E00F1CE0-A0F2-4763-B6C4-574584205B56}" srcOrd="7" destOrd="0" presId="urn:microsoft.com/office/officeart/2018/2/layout/IconVerticalSolidList"/>
    <dgm:cxn modelId="{83E2BE31-0C45-4ACA-B148-07A7781FB7F7}" type="presParOf" srcId="{CA728918-717D-4B6F-8463-B01CDACE3A2F}" destId="{6C8C0E46-EEC4-4063-87B2-BC2CBCF0E8BE}" srcOrd="8" destOrd="0" presId="urn:microsoft.com/office/officeart/2018/2/layout/IconVerticalSolidList"/>
    <dgm:cxn modelId="{6A52AB9E-E5E1-462F-B017-E3C7D6E6DD57}" type="presParOf" srcId="{6C8C0E46-EEC4-4063-87B2-BC2CBCF0E8BE}" destId="{2F4D6DD2-6FC4-48D7-A141-D9FD7C3695D7}" srcOrd="0" destOrd="0" presId="urn:microsoft.com/office/officeart/2018/2/layout/IconVerticalSolidList"/>
    <dgm:cxn modelId="{F37FE410-EC2D-434B-89EB-2E9DEDFB2B23}" type="presParOf" srcId="{6C8C0E46-EEC4-4063-87B2-BC2CBCF0E8BE}" destId="{E3234998-9A24-41F3-83CF-F90DED8467C7}" srcOrd="1" destOrd="0" presId="urn:microsoft.com/office/officeart/2018/2/layout/IconVerticalSolidList"/>
    <dgm:cxn modelId="{684A4E02-925A-42C3-9FB1-232AB9F8812A}" type="presParOf" srcId="{6C8C0E46-EEC4-4063-87B2-BC2CBCF0E8BE}" destId="{F52E8E64-09BB-4BE1-9C7C-B359779BEE8F}" srcOrd="2" destOrd="0" presId="urn:microsoft.com/office/officeart/2018/2/layout/IconVerticalSolidList"/>
    <dgm:cxn modelId="{9BC15311-4302-471E-A6B0-A046C52C2555}" type="presParOf" srcId="{6C8C0E46-EEC4-4063-87B2-BC2CBCF0E8BE}" destId="{4ADBB6CF-BD0A-463A-AFB4-43CB7259737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379AD-A680-435F-A7D7-84A31677496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12ACA6F-4FEE-4592-900A-E4C87945DE6E}">
      <dgm:prSet/>
      <dgm:spPr/>
      <dgm:t>
        <a:bodyPr/>
        <a:lstStyle/>
        <a:p>
          <a:pPr>
            <a:lnSpc>
              <a:spcPct val="100000"/>
            </a:lnSpc>
          </a:pPr>
          <a:r>
            <a:rPr lang="en-US"/>
            <a:t>Jupyter Notebook is an open-source web application that allows data scientists to create and share documents that contain live code, equations, visualizations, and narrative text. It is often used in data science to:</a:t>
          </a:r>
        </a:p>
      </dgm:t>
    </dgm:pt>
    <dgm:pt modelId="{38F68FEE-3AA0-4212-8EB7-DE74A1D0DF88}" type="parTrans" cxnId="{E0EBCF8F-E70A-4765-B9AC-E6C062E5DAB8}">
      <dgm:prSet/>
      <dgm:spPr/>
      <dgm:t>
        <a:bodyPr/>
        <a:lstStyle/>
        <a:p>
          <a:endParaRPr lang="en-US"/>
        </a:p>
      </dgm:t>
    </dgm:pt>
    <dgm:pt modelId="{DF070CE9-FCC8-4A40-A208-5BB6ABAEAC3D}" type="sibTrans" cxnId="{E0EBCF8F-E70A-4765-B9AC-E6C062E5DAB8}">
      <dgm:prSet/>
      <dgm:spPr/>
      <dgm:t>
        <a:bodyPr/>
        <a:lstStyle/>
        <a:p>
          <a:endParaRPr lang="en-US"/>
        </a:p>
      </dgm:t>
    </dgm:pt>
    <dgm:pt modelId="{CFBB341A-1564-4312-95DC-C881209B7CA7}">
      <dgm:prSet/>
      <dgm:spPr/>
      <dgm:t>
        <a:bodyPr/>
        <a:lstStyle/>
        <a:p>
          <a:pPr>
            <a:lnSpc>
              <a:spcPct val="100000"/>
            </a:lnSpc>
          </a:pPr>
          <a:r>
            <a:rPr lang="en-US"/>
            <a:t>Clean and explore data: Jupyter Notebooks allow data scientists to load, manipulate and visualize data in an interactive way, making it easy to understand the data and identify any issues or outliers.</a:t>
          </a:r>
        </a:p>
      </dgm:t>
    </dgm:pt>
    <dgm:pt modelId="{9FD53A92-31E7-4936-97BC-86D2949604F2}" type="parTrans" cxnId="{B27C79A3-44C3-4340-8AB8-942979A86D3E}">
      <dgm:prSet/>
      <dgm:spPr/>
      <dgm:t>
        <a:bodyPr/>
        <a:lstStyle/>
        <a:p>
          <a:endParaRPr lang="en-US"/>
        </a:p>
      </dgm:t>
    </dgm:pt>
    <dgm:pt modelId="{B240EC80-0B22-4BFE-A162-31F9F345E888}" type="sibTrans" cxnId="{B27C79A3-44C3-4340-8AB8-942979A86D3E}">
      <dgm:prSet/>
      <dgm:spPr/>
      <dgm:t>
        <a:bodyPr/>
        <a:lstStyle/>
        <a:p>
          <a:endParaRPr lang="en-US"/>
        </a:p>
      </dgm:t>
    </dgm:pt>
    <dgm:pt modelId="{5E2ED3C7-6B1B-4CE8-9F92-3782B25ECBB9}">
      <dgm:prSet/>
      <dgm:spPr/>
      <dgm:t>
        <a:bodyPr/>
        <a:lstStyle/>
        <a:p>
          <a:pPr>
            <a:lnSpc>
              <a:spcPct val="100000"/>
            </a:lnSpc>
          </a:pPr>
          <a:r>
            <a:rPr lang="en-US"/>
            <a:t>Develop and test models: Jupyter Notebooks allow data scientists to develop, test and iterate on models in an interactive environment. They can quickly test different algorithms and parameters, and visualize the results.</a:t>
          </a:r>
        </a:p>
      </dgm:t>
    </dgm:pt>
    <dgm:pt modelId="{F328ED70-ED04-4557-B361-EC847AAD27D2}" type="parTrans" cxnId="{62B23D41-F9C1-4D1F-9D19-0851A3D471F6}">
      <dgm:prSet/>
      <dgm:spPr/>
      <dgm:t>
        <a:bodyPr/>
        <a:lstStyle/>
        <a:p>
          <a:endParaRPr lang="en-US"/>
        </a:p>
      </dgm:t>
    </dgm:pt>
    <dgm:pt modelId="{337B4C9B-49DB-4EB3-9F8B-56B0CDB8ADE5}" type="sibTrans" cxnId="{62B23D41-F9C1-4D1F-9D19-0851A3D471F6}">
      <dgm:prSet/>
      <dgm:spPr/>
      <dgm:t>
        <a:bodyPr/>
        <a:lstStyle/>
        <a:p>
          <a:endParaRPr lang="en-US"/>
        </a:p>
      </dgm:t>
    </dgm:pt>
    <dgm:pt modelId="{7B55EC94-8409-4F11-9B0C-945102743379}">
      <dgm:prSet/>
      <dgm:spPr/>
      <dgm:t>
        <a:bodyPr/>
        <a:lstStyle/>
        <a:p>
          <a:pPr>
            <a:lnSpc>
              <a:spcPct val="100000"/>
            </a:lnSpc>
          </a:pPr>
          <a:r>
            <a:rPr lang="en-US"/>
            <a:t>Communicate and share results: Jupyter Notebooks are a great tool for data scientists to communicate their findings and results to others. They can include text, images, and code in one document, which makes it easy to understand the results and the steps that were taken to produce them.</a:t>
          </a:r>
        </a:p>
      </dgm:t>
    </dgm:pt>
    <dgm:pt modelId="{17A56D44-4CEF-4427-AB25-A1A32B3E9623}" type="parTrans" cxnId="{4DFF4FD1-04E3-41F9-A2A8-D8D90747CC67}">
      <dgm:prSet/>
      <dgm:spPr/>
      <dgm:t>
        <a:bodyPr/>
        <a:lstStyle/>
        <a:p>
          <a:endParaRPr lang="en-US"/>
        </a:p>
      </dgm:t>
    </dgm:pt>
    <dgm:pt modelId="{B09D865B-63B8-4578-8B57-94C3FA26BB34}" type="sibTrans" cxnId="{4DFF4FD1-04E3-41F9-A2A8-D8D90747CC67}">
      <dgm:prSet/>
      <dgm:spPr/>
      <dgm:t>
        <a:bodyPr/>
        <a:lstStyle/>
        <a:p>
          <a:endParaRPr lang="en-US"/>
        </a:p>
      </dgm:t>
    </dgm:pt>
    <dgm:pt modelId="{621C6516-E8D8-455E-9EB9-EE4D84A67EB3}">
      <dgm:prSet/>
      <dgm:spPr/>
      <dgm:t>
        <a:bodyPr/>
        <a:lstStyle/>
        <a:p>
          <a:pPr>
            <a:lnSpc>
              <a:spcPct val="100000"/>
            </a:lnSpc>
          </a:pPr>
          <a:r>
            <a:rPr lang="en-US"/>
            <a:t>Collaboration: Jupyter Notebooks are also useful for collaboration and reproducibility, as they allow multiple data scientists to work on the same notebook and keep track of the changes made.</a:t>
          </a:r>
        </a:p>
      </dgm:t>
    </dgm:pt>
    <dgm:pt modelId="{B3E7D815-EE2A-47C0-8B81-FE1DF3080506}" type="parTrans" cxnId="{EA814391-8381-42A5-987D-FA2A108397C9}">
      <dgm:prSet/>
      <dgm:spPr/>
      <dgm:t>
        <a:bodyPr/>
        <a:lstStyle/>
        <a:p>
          <a:endParaRPr lang="en-US"/>
        </a:p>
      </dgm:t>
    </dgm:pt>
    <dgm:pt modelId="{1951E967-0D5A-4783-A955-8FED1E9B3271}" type="sibTrans" cxnId="{EA814391-8381-42A5-987D-FA2A108397C9}">
      <dgm:prSet/>
      <dgm:spPr/>
      <dgm:t>
        <a:bodyPr/>
        <a:lstStyle/>
        <a:p>
          <a:endParaRPr lang="en-US"/>
        </a:p>
      </dgm:t>
    </dgm:pt>
    <dgm:pt modelId="{B4E80A34-5792-4295-B53D-B0D3AE862F10}">
      <dgm:prSet/>
      <dgm:spPr/>
      <dgm:t>
        <a:bodyPr/>
        <a:lstStyle/>
        <a:p>
          <a:pPr>
            <a:lnSpc>
              <a:spcPct val="100000"/>
            </a:lnSpc>
          </a:pPr>
          <a:r>
            <a:rPr lang="en-US"/>
            <a:t>Jupyter Notebooks can be used with different languages like Python, R, Julia, Scala, and many more.</a:t>
          </a:r>
        </a:p>
      </dgm:t>
    </dgm:pt>
    <dgm:pt modelId="{7FF7E71B-8406-4C58-AC91-B281424FD100}" type="parTrans" cxnId="{0371CB1C-7F89-44CB-9605-402B0C5CA5FD}">
      <dgm:prSet/>
      <dgm:spPr/>
      <dgm:t>
        <a:bodyPr/>
        <a:lstStyle/>
        <a:p>
          <a:endParaRPr lang="en-US"/>
        </a:p>
      </dgm:t>
    </dgm:pt>
    <dgm:pt modelId="{5105AB30-66E0-454A-BEAA-257D9F625B1A}" type="sibTrans" cxnId="{0371CB1C-7F89-44CB-9605-402B0C5CA5FD}">
      <dgm:prSet/>
      <dgm:spPr/>
      <dgm:t>
        <a:bodyPr/>
        <a:lstStyle/>
        <a:p>
          <a:endParaRPr lang="en-US"/>
        </a:p>
      </dgm:t>
    </dgm:pt>
    <dgm:pt modelId="{E293834E-DD4D-4F3D-9B59-4DD48C7C9425}" type="pres">
      <dgm:prSet presAssocID="{829379AD-A680-435F-A7D7-84A31677496A}" presName="root" presStyleCnt="0">
        <dgm:presLayoutVars>
          <dgm:dir/>
          <dgm:resizeHandles val="exact"/>
        </dgm:presLayoutVars>
      </dgm:prSet>
      <dgm:spPr/>
    </dgm:pt>
    <dgm:pt modelId="{6D37BBEB-58A5-47AC-8C66-B375B88A30BE}" type="pres">
      <dgm:prSet presAssocID="{412ACA6F-4FEE-4592-900A-E4C87945DE6E}" presName="compNode" presStyleCnt="0"/>
      <dgm:spPr/>
    </dgm:pt>
    <dgm:pt modelId="{7CB3A767-8FE3-4813-9D9D-B9FDF32A1461}" type="pres">
      <dgm:prSet presAssocID="{412ACA6F-4FEE-4592-900A-E4C87945DE6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4FB2D448-DF8C-4D5F-AB9E-A5466232FBDA}" type="pres">
      <dgm:prSet presAssocID="{412ACA6F-4FEE-4592-900A-E4C87945DE6E}" presName="spaceRect" presStyleCnt="0"/>
      <dgm:spPr/>
    </dgm:pt>
    <dgm:pt modelId="{C51CC04B-2EF1-45E4-AD9C-9C5FEC04D560}" type="pres">
      <dgm:prSet presAssocID="{412ACA6F-4FEE-4592-900A-E4C87945DE6E}" presName="textRect" presStyleLbl="revTx" presStyleIdx="0" presStyleCnt="6">
        <dgm:presLayoutVars>
          <dgm:chMax val="1"/>
          <dgm:chPref val="1"/>
        </dgm:presLayoutVars>
      </dgm:prSet>
      <dgm:spPr/>
    </dgm:pt>
    <dgm:pt modelId="{7BADD275-C1E2-441E-81DA-4A752244F6C0}" type="pres">
      <dgm:prSet presAssocID="{DF070CE9-FCC8-4A40-A208-5BB6ABAEAC3D}" presName="sibTrans" presStyleCnt="0"/>
      <dgm:spPr/>
    </dgm:pt>
    <dgm:pt modelId="{946A4C2C-39A6-4B60-A6E8-E1EB53F8B242}" type="pres">
      <dgm:prSet presAssocID="{CFBB341A-1564-4312-95DC-C881209B7CA7}" presName="compNode" presStyleCnt="0"/>
      <dgm:spPr/>
    </dgm:pt>
    <dgm:pt modelId="{ADE09B92-154F-44AC-B53A-262B2412475F}" type="pres">
      <dgm:prSet presAssocID="{CFBB341A-1564-4312-95DC-C881209B7CA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13C8075C-8404-4619-BC76-250EDCD96843}" type="pres">
      <dgm:prSet presAssocID="{CFBB341A-1564-4312-95DC-C881209B7CA7}" presName="spaceRect" presStyleCnt="0"/>
      <dgm:spPr/>
    </dgm:pt>
    <dgm:pt modelId="{14BEF37E-0B45-4090-B7D6-9EE7F8B62585}" type="pres">
      <dgm:prSet presAssocID="{CFBB341A-1564-4312-95DC-C881209B7CA7}" presName="textRect" presStyleLbl="revTx" presStyleIdx="1" presStyleCnt="6">
        <dgm:presLayoutVars>
          <dgm:chMax val="1"/>
          <dgm:chPref val="1"/>
        </dgm:presLayoutVars>
      </dgm:prSet>
      <dgm:spPr/>
    </dgm:pt>
    <dgm:pt modelId="{E213651B-294D-4DED-B5C5-0DDC11D0E60E}" type="pres">
      <dgm:prSet presAssocID="{B240EC80-0B22-4BFE-A162-31F9F345E888}" presName="sibTrans" presStyleCnt="0"/>
      <dgm:spPr/>
    </dgm:pt>
    <dgm:pt modelId="{E89DCEAB-B9E7-48C6-8368-4EF4E8169DCD}" type="pres">
      <dgm:prSet presAssocID="{5E2ED3C7-6B1B-4CE8-9F92-3782B25ECBB9}" presName="compNode" presStyleCnt="0"/>
      <dgm:spPr/>
    </dgm:pt>
    <dgm:pt modelId="{B622A04B-C224-45C6-896C-20FE3C8465FD}" type="pres">
      <dgm:prSet presAssocID="{5E2ED3C7-6B1B-4CE8-9F92-3782B25ECBB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st tubes"/>
        </a:ext>
      </dgm:extLst>
    </dgm:pt>
    <dgm:pt modelId="{BB49618E-B6EB-42E5-9D40-672539C1B549}" type="pres">
      <dgm:prSet presAssocID="{5E2ED3C7-6B1B-4CE8-9F92-3782B25ECBB9}" presName="spaceRect" presStyleCnt="0"/>
      <dgm:spPr/>
    </dgm:pt>
    <dgm:pt modelId="{32D936E3-EAE3-4072-80F5-14ECF03B6E6A}" type="pres">
      <dgm:prSet presAssocID="{5E2ED3C7-6B1B-4CE8-9F92-3782B25ECBB9}" presName="textRect" presStyleLbl="revTx" presStyleIdx="2" presStyleCnt="6">
        <dgm:presLayoutVars>
          <dgm:chMax val="1"/>
          <dgm:chPref val="1"/>
        </dgm:presLayoutVars>
      </dgm:prSet>
      <dgm:spPr/>
    </dgm:pt>
    <dgm:pt modelId="{2D3F4807-5D45-4BF7-A7D2-24CF3705476C}" type="pres">
      <dgm:prSet presAssocID="{337B4C9B-49DB-4EB3-9F8B-56B0CDB8ADE5}" presName="sibTrans" presStyleCnt="0"/>
      <dgm:spPr/>
    </dgm:pt>
    <dgm:pt modelId="{037E7ADA-E7E8-4F31-8C71-C22F5334DEB8}" type="pres">
      <dgm:prSet presAssocID="{7B55EC94-8409-4F11-9B0C-945102743379}" presName="compNode" presStyleCnt="0"/>
      <dgm:spPr/>
    </dgm:pt>
    <dgm:pt modelId="{28CE00C6-4FF7-482B-8F01-77919362DE71}" type="pres">
      <dgm:prSet presAssocID="{7B55EC94-8409-4F11-9B0C-94510274337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at Bubble"/>
        </a:ext>
      </dgm:extLst>
    </dgm:pt>
    <dgm:pt modelId="{F5892DE4-3896-4B90-ADD7-60621CAD0FDD}" type="pres">
      <dgm:prSet presAssocID="{7B55EC94-8409-4F11-9B0C-945102743379}" presName="spaceRect" presStyleCnt="0"/>
      <dgm:spPr/>
    </dgm:pt>
    <dgm:pt modelId="{BFB28A29-ACFF-4B92-92E9-33B50459797F}" type="pres">
      <dgm:prSet presAssocID="{7B55EC94-8409-4F11-9B0C-945102743379}" presName="textRect" presStyleLbl="revTx" presStyleIdx="3" presStyleCnt="6">
        <dgm:presLayoutVars>
          <dgm:chMax val="1"/>
          <dgm:chPref val="1"/>
        </dgm:presLayoutVars>
      </dgm:prSet>
      <dgm:spPr/>
    </dgm:pt>
    <dgm:pt modelId="{02995BF3-5A66-4DB5-8170-3EFF52C72CC5}" type="pres">
      <dgm:prSet presAssocID="{B09D865B-63B8-4578-8B57-94C3FA26BB34}" presName="sibTrans" presStyleCnt="0"/>
      <dgm:spPr/>
    </dgm:pt>
    <dgm:pt modelId="{8BF1B7C1-AB71-4A6C-A628-E8B0BA7272CB}" type="pres">
      <dgm:prSet presAssocID="{621C6516-E8D8-455E-9EB9-EE4D84A67EB3}" presName="compNode" presStyleCnt="0"/>
      <dgm:spPr/>
    </dgm:pt>
    <dgm:pt modelId="{1E4BDDF6-FC38-45A3-A75F-8586E4699313}" type="pres">
      <dgm:prSet presAssocID="{621C6516-E8D8-455E-9EB9-EE4D84A67EB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icroscope"/>
        </a:ext>
      </dgm:extLst>
    </dgm:pt>
    <dgm:pt modelId="{B108D0E3-C07E-483B-9821-56C522215E9E}" type="pres">
      <dgm:prSet presAssocID="{621C6516-E8D8-455E-9EB9-EE4D84A67EB3}" presName="spaceRect" presStyleCnt="0"/>
      <dgm:spPr/>
    </dgm:pt>
    <dgm:pt modelId="{CDC15A27-4E5B-4A87-9A44-8CE28CD13A36}" type="pres">
      <dgm:prSet presAssocID="{621C6516-E8D8-455E-9EB9-EE4D84A67EB3}" presName="textRect" presStyleLbl="revTx" presStyleIdx="4" presStyleCnt="6">
        <dgm:presLayoutVars>
          <dgm:chMax val="1"/>
          <dgm:chPref val="1"/>
        </dgm:presLayoutVars>
      </dgm:prSet>
      <dgm:spPr/>
    </dgm:pt>
    <dgm:pt modelId="{439AF945-1AC7-4825-A1BD-F75541F7C70F}" type="pres">
      <dgm:prSet presAssocID="{1951E967-0D5A-4783-A955-8FED1E9B3271}" presName="sibTrans" presStyleCnt="0"/>
      <dgm:spPr/>
    </dgm:pt>
    <dgm:pt modelId="{F463BFA4-61CF-46A9-938A-887576D9DF72}" type="pres">
      <dgm:prSet presAssocID="{B4E80A34-5792-4295-B53D-B0D3AE862F10}" presName="compNode" presStyleCnt="0"/>
      <dgm:spPr/>
    </dgm:pt>
    <dgm:pt modelId="{39518FBE-4CD3-472F-8ECB-99D0B1C01DD1}" type="pres">
      <dgm:prSet presAssocID="{B4E80A34-5792-4295-B53D-B0D3AE862F1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Robot"/>
        </a:ext>
      </dgm:extLst>
    </dgm:pt>
    <dgm:pt modelId="{C7937E15-5024-4B4A-A27F-6D64F6C28124}" type="pres">
      <dgm:prSet presAssocID="{B4E80A34-5792-4295-B53D-B0D3AE862F10}" presName="spaceRect" presStyleCnt="0"/>
      <dgm:spPr/>
    </dgm:pt>
    <dgm:pt modelId="{43A2AB20-F1FC-441E-B7EB-2D4BA063F8AE}" type="pres">
      <dgm:prSet presAssocID="{B4E80A34-5792-4295-B53D-B0D3AE862F10}" presName="textRect" presStyleLbl="revTx" presStyleIdx="5" presStyleCnt="6">
        <dgm:presLayoutVars>
          <dgm:chMax val="1"/>
          <dgm:chPref val="1"/>
        </dgm:presLayoutVars>
      </dgm:prSet>
      <dgm:spPr/>
    </dgm:pt>
  </dgm:ptLst>
  <dgm:cxnLst>
    <dgm:cxn modelId="{0371CB1C-7F89-44CB-9605-402B0C5CA5FD}" srcId="{829379AD-A680-435F-A7D7-84A31677496A}" destId="{B4E80A34-5792-4295-B53D-B0D3AE862F10}" srcOrd="5" destOrd="0" parTransId="{7FF7E71B-8406-4C58-AC91-B281424FD100}" sibTransId="{5105AB30-66E0-454A-BEAA-257D9F625B1A}"/>
    <dgm:cxn modelId="{E65B3E5E-9BEC-4411-892D-1696A34D642A}" type="presOf" srcId="{7B55EC94-8409-4F11-9B0C-945102743379}" destId="{BFB28A29-ACFF-4B92-92E9-33B50459797F}" srcOrd="0" destOrd="0" presId="urn:microsoft.com/office/officeart/2018/2/layout/IconLabelList"/>
    <dgm:cxn modelId="{62B23D41-F9C1-4D1F-9D19-0851A3D471F6}" srcId="{829379AD-A680-435F-A7D7-84A31677496A}" destId="{5E2ED3C7-6B1B-4CE8-9F92-3782B25ECBB9}" srcOrd="2" destOrd="0" parTransId="{F328ED70-ED04-4557-B361-EC847AAD27D2}" sibTransId="{337B4C9B-49DB-4EB3-9F8B-56B0CDB8ADE5}"/>
    <dgm:cxn modelId="{1285D768-A7B7-42E6-B3CD-4C5CF1DF35A9}" type="presOf" srcId="{CFBB341A-1564-4312-95DC-C881209B7CA7}" destId="{14BEF37E-0B45-4090-B7D6-9EE7F8B62585}" srcOrd="0" destOrd="0" presId="urn:microsoft.com/office/officeart/2018/2/layout/IconLabelList"/>
    <dgm:cxn modelId="{18EC2F56-D9F5-4927-9B4E-C1BA3143A468}" type="presOf" srcId="{B4E80A34-5792-4295-B53D-B0D3AE862F10}" destId="{43A2AB20-F1FC-441E-B7EB-2D4BA063F8AE}" srcOrd="0" destOrd="0" presId="urn:microsoft.com/office/officeart/2018/2/layout/IconLabelList"/>
    <dgm:cxn modelId="{E0EBCF8F-E70A-4765-B9AC-E6C062E5DAB8}" srcId="{829379AD-A680-435F-A7D7-84A31677496A}" destId="{412ACA6F-4FEE-4592-900A-E4C87945DE6E}" srcOrd="0" destOrd="0" parTransId="{38F68FEE-3AA0-4212-8EB7-DE74A1D0DF88}" sibTransId="{DF070CE9-FCC8-4A40-A208-5BB6ABAEAC3D}"/>
    <dgm:cxn modelId="{EA814391-8381-42A5-987D-FA2A108397C9}" srcId="{829379AD-A680-435F-A7D7-84A31677496A}" destId="{621C6516-E8D8-455E-9EB9-EE4D84A67EB3}" srcOrd="4" destOrd="0" parTransId="{B3E7D815-EE2A-47C0-8B81-FE1DF3080506}" sibTransId="{1951E967-0D5A-4783-A955-8FED1E9B3271}"/>
    <dgm:cxn modelId="{B27C79A3-44C3-4340-8AB8-942979A86D3E}" srcId="{829379AD-A680-435F-A7D7-84A31677496A}" destId="{CFBB341A-1564-4312-95DC-C881209B7CA7}" srcOrd="1" destOrd="0" parTransId="{9FD53A92-31E7-4936-97BC-86D2949604F2}" sibTransId="{B240EC80-0B22-4BFE-A162-31F9F345E888}"/>
    <dgm:cxn modelId="{80D0BEC5-2050-499D-B48B-F70FCC824BA0}" type="presOf" srcId="{621C6516-E8D8-455E-9EB9-EE4D84A67EB3}" destId="{CDC15A27-4E5B-4A87-9A44-8CE28CD13A36}" srcOrd="0" destOrd="0" presId="urn:microsoft.com/office/officeart/2018/2/layout/IconLabelList"/>
    <dgm:cxn modelId="{4DFF4FD1-04E3-41F9-A2A8-D8D90747CC67}" srcId="{829379AD-A680-435F-A7D7-84A31677496A}" destId="{7B55EC94-8409-4F11-9B0C-945102743379}" srcOrd="3" destOrd="0" parTransId="{17A56D44-4CEF-4427-AB25-A1A32B3E9623}" sibTransId="{B09D865B-63B8-4578-8B57-94C3FA26BB34}"/>
    <dgm:cxn modelId="{7AE6C0ED-6430-4F65-B6C3-AC49263D7C1C}" type="presOf" srcId="{412ACA6F-4FEE-4592-900A-E4C87945DE6E}" destId="{C51CC04B-2EF1-45E4-AD9C-9C5FEC04D560}" srcOrd="0" destOrd="0" presId="urn:microsoft.com/office/officeart/2018/2/layout/IconLabelList"/>
    <dgm:cxn modelId="{0971EAF9-BD98-4C73-9FC7-AD39AC863427}" type="presOf" srcId="{5E2ED3C7-6B1B-4CE8-9F92-3782B25ECBB9}" destId="{32D936E3-EAE3-4072-80F5-14ECF03B6E6A}" srcOrd="0" destOrd="0" presId="urn:microsoft.com/office/officeart/2018/2/layout/IconLabelList"/>
    <dgm:cxn modelId="{57D769FA-BAD1-4DB5-9D72-4DDDC6FFEF92}" type="presOf" srcId="{829379AD-A680-435F-A7D7-84A31677496A}" destId="{E293834E-DD4D-4F3D-9B59-4DD48C7C9425}" srcOrd="0" destOrd="0" presId="urn:microsoft.com/office/officeart/2018/2/layout/IconLabelList"/>
    <dgm:cxn modelId="{7B4BE97B-BC11-4B47-93FB-374EC47AD04B}" type="presParOf" srcId="{E293834E-DD4D-4F3D-9B59-4DD48C7C9425}" destId="{6D37BBEB-58A5-47AC-8C66-B375B88A30BE}" srcOrd="0" destOrd="0" presId="urn:microsoft.com/office/officeart/2018/2/layout/IconLabelList"/>
    <dgm:cxn modelId="{908756A3-5811-4294-A55A-6488782DC353}" type="presParOf" srcId="{6D37BBEB-58A5-47AC-8C66-B375B88A30BE}" destId="{7CB3A767-8FE3-4813-9D9D-B9FDF32A1461}" srcOrd="0" destOrd="0" presId="urn:microsoft.com/office/officeart/2018/2/layout/IconLabelList"/>
    <dgm:cxn modelId="{6FD5371D-2DCA-4078-B925-922ABA284712}" type="presParOf" srcId="{6D37BBEB-58A5-47AC-8C66-B375B88A30BE}" destId="{4FB2D448-DF8C-4D5F-AB9E-A5466232FBDA}" srcOrd="1" destOrd="0" presId="urn:microsoft.com/office/officeart/2018/2/layout/IconLabelList"/>
    <dgm:cxn modelId="{2E018E2D-60FF-431F-95A0-534962528D4D}" type="presParOf" srcId="{6D37BBEB-58A5-47AC-8C66-B375B88A30BE}" destId="{C51CC04B-2EF1-45E4-AD9C-9C5FEC04D560}" srcOrd="2" destOrd="0" presId="urn:microsoft.com/office/officeart/2018/2/layout/IconLabelList"/>
    <dgm:cxn modelId="{8B075758-15C2-4A83-9C29-F90DCAB3B01C}" type="presParOf" srcId="{E293834E-DD4D-4F3D-9B59-4DD48C7C9425}" destId="{7BADD275-C1E2-441E-81DA-4A752244F6C0}" srcOrd="1" destOrd="0" presId="urn:microsoft.com/office/officeart/2018/2/layout/IconLabelList"/>
    <dgm:cxn modelId="{95B8381D-5D73-4E60-9179-F8CEBA3A5272}" type="presParOf" srcId="{E293834E-DD4D-4F3D-9B59-4DD48C7C9425}" destId="{946A4C2C-39A6-4B60-A6E8-E1EB53F8B242}" srcOrd="2" destOrd="0" presId="urn:microsoft.com/office/officeart/2018/2/layout/IconLabelList"/>
    <dgm:cxn modelId="{C0E32561-2C96-494A-B394-9CFD9F5D19F6}" type="presParOf" srcId="{946A4C2C-39A6-4B60-A6E8-E1EB53F8B242}" destId="{ADE09B92-154F-44AC-B53A-262B2412475F}" srcOrd="0" destOrd="0" presId="urn:microsoft.com/office/officeart/2018/2/layout/IconLabelList"/>
    <dgm:cxn modelId="{A6964BA9-DEA6-4111-B4A7-454CCE1327B3}" type="presParOf" srcId="{946A4C2C-39A6-4B60-A6E8-E1EB53F8B242}" destId="{13C8075C-8404-4619-BC76-250EDCD96843}" srcOrd="1" destOrd="0" presId="urn:microsoft.com/office/officeart/2018/2/layout/IconLabelList"/>
    <dgm:cxn modelId="{7023DDF2-D8B6-407A-B957-6A698D82EBBF}" type="presParOf" srcId="{946A4C2C-39A6-4B60-A6E8-E1EB53F8B242}" destId="{14BEF37E-0B45-4090-B7D6-9EE7F8B62585}" srcOrd="2" destOrd="0" presId="urn:microsoft.com/office/officeart/2018/2/layout/IconLabelList"/>
    <dgm:cxn modelId="{E4049CEE-9ED9-4BDA-9370-4795E5D5761E}" type="presParOf" srcId="{E293834E-DD4D-4F3D-9B59-4DD48C7C9425}" destId="{E213651B-294D-4DED-B5C5-0DDC11D0E60E}" srcOrd="3" destOrd="0" presId="urn:microsoft.com/office/officeart/2018/2/layout/IconLabelList"/>
    <dgm:cxn modelId="{E1BBE1B7-1935-4B8E-BE25-2EAF877BCB25}" type="presParOf" srcId="{E293834E-DD4D-4F3D-9B59-4DD48C7C9425}" destId="{E89DCEAB-B9E7-48C6-8368-4EF4E8169DCD}" srcOrd="4" destOrd="0" presId="urn:microsoft.com/office/officeart/2018/2/layout/IconLabelList"/>
    <dgm:cxn modelId="{D306F316-1F45-47CB-BD7F-D874F6D4D251}" type="presParOf" srcId="{E89DCEAB-B9E7-48C6-8368-4EF4E8169DCD}" destId="{B622A04B-C224-45C6-896C-20FE3C8465FD}" srcOrd="0" destOrd="0" presId="urn:microsoft.com/office/officeart/2018/2/layout/IconLabelList"/>
    <dgm:cxn modelId="{2D63765E-16DB-4F2A-B24B-298A80743B0C}" type="presParOf" srcId="{E89DCEAB-B9E7-48C6-8368-4EF4E8169DCD}" destId="{BB49618E-B6EB-42E5-9D40-672539C1B549}" srcOrd="1" destOrd="0" presId="urn:microsoft.com/office/officeart/2018/2/layout/IconLabelList"/>
    <dgm:cxn modelId="{A50A512A-8AD7-40FC-9633-E63756054EA6}" type="presParOf" srcId="{E89DCEAB-B9E7-48C6-8368-4EF4E8169DCD}" destId="{32D936E3-EAE3-4072-80F5-14ECF03B6E6A}" srcOrd="2" destOrd="0" presId="urn:microsoft.com/office/officeart/2018/2/layout/IconLabelList"/>
    <dgm:cxn modelId="{6F62D649-7038-4D29-9699-22F0B1D2DCBD}" type="presParOf" srcId="{E293834E-DD4D-4F3D-9B59-4DD48C7C9425}" destId="{2D3F4807-5D45-4BF7-A7D2-24CF3705476C}" srcOrd="5" destOrd="0" presId="urn:microsoft.com/office/officeart/2018/2/layout/IconLabelList"/>
    <dgm:cxn modelId="{512DC082-A762-4E9D-8D97-0C1CE91CF03B}" type="presParOf" srcId="{E293834E-DD4D-4F3D-9B59-4DD48C7C9425}" destId="{037E7ADA-E7E8-4F31-8C71-C22F5334DEB8}" srcOrd="6" destOrd="0" presId="urn:microsoft.com/office/officeart/2018/2/layout/IconLabelList"/>
    <dgm:cxn modelId="{A68C9BE1-F06D-4DDA-86AA-6B349B4713C1}" type="presParOf" srcId="{037E7ADA-E7E8-4F31-8C71-C22F5334DEB8}" destId="{28CE00C6-4FF7-482B-8F01-77919362DE71}" srcOrd="0" destOrd="0" presId="urn:microsoft.com/office/officeart/2018/2/layout/IconLabelList"/>
    <dgm:cxn modelId="{FAE303A6-76D3-48AE-84EC-C42E42617C89}" type="presParOf" srcId="{037E7ADA-E7E8-4F31-8C71-C22F5334DEB8}" destId="{F5892DE4-3896-4B90-ADD7-60621CAD0FDD}" srcOrd="1" destOrd="0" presId="urn:microsoft.com/office/officeart/2018/2/layout/IconLabelList"/>
    <dgm:cxn modelId="{CAD4B71C-CC2C-4CE7-8E4F-D6B143614252}" type="presParOf" srcId="{037E7ADA-E7E8-4F31-8C71-C22F5334DEB8}" destId="{BFB28A29-ACFF-4B92-92E9-33B50459797F}" srcOrd="2" destOrd="0" presId="urn:microsoft.com/office/officeart/2018/2/layout/IconLabelList"/>
    <dgm:cxn modelId="{CB03AAC4-D6D6-49AC-BA07-185289F9C961}" type="presParOf" srcId="{E293834E-DD4D-4F3D-9B59-4DD48C7C9425}" destId="{02995BF3-5A66-4DB5-8170-3EFF52C72CC5}" srcOrd="7" destOrd="0" presId="urn:microsoft.com/office/officeart/2018/2/layout/IconLabelList"/>
    <dgm:cxn modelId="{4228B05C-4378-43B7-9132-5B7DC17BC902}" type="presParOf" srcId="{E293834E-DD4D-4F3D-9B59-4DD48C7C9425}" destId="{8BF1B7C1-AB71-4A6C-A628-E8B0BA7272CB}" srcOrd="8" destOrd="0" presId="urn:microsoft.com/office/officeart/2018/2/layout/IconLabelList"/>
    <dgm:cxn modelId="{95F99A97-E72C-4B0F-A3D5-ACD055A493B2}" type="presParOf" srcId="{8BF1B7C1-AB71-4A6C-A628-E8B0BA7272CB}" destId="{1E4BDDF6-FC38-45A3-A75F-8586E4699313}" srcOrd="0" destOrd="0" presId="urn:microsoft.com/office/officeart/2018/2/layout/IconLabelList"/>
    <dgm:cxn modelId="{A41E9FD0-847B-4BB4-8184-F9EFF7A7E5CE}" type="presParOf" srcId="{8BF1B7C1-AB71-4A6C-A628-E8B0BA7272CB}" destId="{B108D0E3-C07E-483B-9821-56C522215E9E}" srcOrd="1" destOrd="0" presId="urn:microsoft.com/office/officeart/2018/2/layout/IconLabelList"/>
    <dgm:cxn modelId="{B319106A-DD42-4115-9C44-8C8A8BA6DF25}" type="presParOf" srcId="{8BF1B7C1-AB71-4A6C-A628-E8B0BA7272CB}" destId="{CDC15A27-4E5B-4A87-9A44-8CE28CD13A36}" srcOrd="2" destOrd="0" presId="urn:microsoft.com/office/officeart/2018/2/layout/IconLabelList"/>
    <dgm:cxn modelId="{CA9218B1-B325-422A-9F8E-9A7DE12BCC7E}" type="presParOf" srcId="{E293834E-DD4D-4F3D-9B59-4DD48C7C9425}" destId="{439AF945-1AC7-4825-A1BD-F75541F7C70F}" srcOrd="9" destOrd="0" presId="urn:microsoft.com/office/officeart/2018/2/layout/IconLabelList"/>
    <dgm:cxn modelId="{A2B983E4-99AA-448F-975D-9C528D007629}" type="presParOf" srcId="{E293834E-DD4D-4F3D-9B59-4DD48C7C9425}" destId="{F463BFA4-61CF-46A9-938A-887576D9DF72}" srcOrd="10" destOrd="0" presId="urn:microsoft.com/office/officeart/2018/2/layout/IconLabelList"/>
    <dgm:cxn modelId="{AC01070C-E381-4207-B1DA-B1EAFA50E20E}" type="presParOf" srcId="{F463BFA4-61CF-46A9-938A-887576D9DF72}" destId="{39518FBE-4CD3-472F-8ECB-99D0B1C01DD1}" srcOrd="0" destOrd="0" presId="urn:microsoft.com/office/officeart/2018/2/layout/IconLabelList"/>
    <dgm:cxn modelId="{4E25C26E-AA92-42DA-AC7E-0000AB01AA41}" type="presParOf" srcId="{F463BFA4-61CF-46A9-938A-887576D9DF72}" destId="{C7937E15-5024-4B4A-A27F-6D64F6C28124}" srcOrd="1" destOrd="0" presId="urn:microsoft.com/office/officeart/2018/2/layout/IconLabelList"/>
    <dgm:cxn modelId="{85997E47-BC11-4628-BB3D-6B502BF95326}" type="presParOf" srcId="{F463BFA4-61CF-46A9-938A-887576D9DF72}" destId="{43A2AB20-F1FC-441E-B7EB-2D4BA063F8A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6217C04-C8DF-4A1E-AA31-2E1E0EAAD4DB}" type="doc">
      <dgm:prSet loTypeId="urn:microsoft.com/office/officeart/2016/7/layout/RepeatingBendingProcessNew" loCatId="process" qsTypeId="urn:microsoft.com/office/officeart/2005/8/quickstyle/simple1" qsCatId="simple" csTypeId="urn:microsoft.com/office/officeart/2005/8/colors/accent3_2" csCatId="accent3"/>
      <dgm:spPr/>
      <dgm:t>
        <a:bodyPr/>
        <a:lstStyle/>
        <a:p>
          <a:endParaRPr lang="en-US"/>
        </a:p>
      </dgm:t>
    </dgm:pt>
    <dgm:pt modelId="{D439EF57-F6AA-469F-94CA-BDC0A1078F71}">
      <dgm:prSet/>
      <dgm:spPr/>
      <dgm:t>
        <a:bodyPr/>
        <a:lstStyle/>
        <a:p>
          <a:r>
            <a:rPr lang="en-US" b="1"/>
            <a:t>Acquisition and Digitalization:   </a:t>
          </a:r>
          <a:r>
            <a:rPr lang="en-US"/>
            <a:t>- High-resolution scanning and OCR for text conversion.</a:t>
          </a:r>
        </a:p>
      </dgm:t>
    </dgm:pt>
    <dgm:pt modelId="{F90BFE15-ECFB-4D51-9C6B-B96E794616C7}" type="parTrans" cxnId="{8CE94C4C-1DA3-4AB8-BD4E-F11FE99D1A36}">
      <dgm:prSet/>
      <dgm:spPr/>
      <dgm:t>
        <a:bodyPr/>
        <a:lstStyle/>
        <a:p>
          <a:endParaRPr lang="en-US"/>
        </a:p>
      </dgm:t>
    </dgm:pt>
    <dgm:pt modelId="{E65B4579-260B-4EF9-8895-F41B9CD3EB04}" type="sibTrans" cxnId="{8CE94C4C-1DA3-4AB8-BD4E-F11FE99D1A36}">
      <dgm:prSet/>
      <dgm:spPr/>
      <dgm:t>
        <a:bodyPr/>
        <a:lstStyle/>
        <a:p>
          <a:endParaRPr lang="en-US"/>
        </a:p>
      </dgm:t>
    </dgm:pt>
    <dgm:pt modelId="{CB642CE4-3AEB-4D68-98FA-33C12971715F}">
      <dgm:prSet/>
      <dgm:spPr/>
      <dgm:t>
        <a:bodyPr/>
        <a:lstStyle/>
        <a:p>
          <a:r>
            <a:rPr lang="en-US" b="1"/>
            <a:t>Data Cleaning and Preprocessing:   </a:t>
          </a:r>
          <a:r>
            <a:rPr lang="en-US"/>
            <a:t>Correcting OCR errors and normalizing text. </a:t>
          </a:r>
        </a:p>
      </dgm:t>
    </dgm:pt>
    <dgm:pt modelId="{D3D8E924-06E0-4C4A-AFA6-87829F1DBA93}" type="parTrans" cxnId="{D1BE2904-9918-4ED6-AF50-EDE5DE46597D}">
      <dgm:prSet/>
      <dgm:spPr/>
      <dgm:t>
        <a:bodyPr/>
        <a:lstStyle/>
        <a:p>
          <a:endParaRPr lang="en-US"/>
        </a:p>
      </dgm:t>
    </dgm:pt>
    <dgm:pt modelId="{CEC2AAD0-538D-4AB6-AA59-4009A674BC29}" type="sibTrans" cxnId="{D1BE2904-9918-4ED6-AF50-EDE5DE46597D}">
      <dgm:prSet/>
      <dgm:spPr/>
      <dgm:t>
        <a:bodyPr/>
        <a:lstStyle/>
        <a:p>
          <a:endParaRPr lang="en-US"/>
        </a:p>
      </dgm:t>
    </dgm:pt>
    <dgm:pt modelId="{E8A0027B-0F61-417E-8D17-1C59A23FCC59}">
      <dgm:prSet/>
      <dgm:spPr/>
      <dgm:t>
        <a:bodyPr/>
        <a:lstStyle/>
        <a:p>
          <a:r>
            <a:rPr lang="en-US" b="1"/>
            <a:t>Data Analysis and NLP:   </a:t>
          </a:r>
          <a:r>
            <a:rPr lang="en-US"/>
            <a:t>Applying NLP for theme identification, sentiment analysis, and entity recognition.</a:t>
          </a:r>
        </a:p>
      </dgm:t>
    </dgm:pt>
    <dgm:pt modelId="{E30C5847-EE38-4DA7-8520-73BED40D987A}" type="parTrans" cxnId="{E2598AAA-AA44-41A8-845D-E5044D0E58F1}">
      <dgm:prSet/>
      <dgm:spPr/>
      <dgm:t>
        <a:bodyPr/>
        <a:lstStyle/>
        <a:p>
          <a:endParaRPr lang="en-US"/>
        </a:p>
      </dgm:t>
    </dgm:pt>
    <dgm:pt modelId="{57D6507B-2C28-4EDC-BC16-8AAB0D086A92}" type="sibTrans" cxnId="{E2598AAA-AA44-41A8-845D-E5044D0E58F1}">
      <dgm:prSet/>
      <dgm:spPr/>
      <dgm:t>
        <a:bodyPr/>
        <a:lstStyle/>
        <a:p>
          <a:endParaRPr lang="en-US"/>
        </a:p>
      </dgm:t>
    </dgm:pt>
    <dgm:pt modelId="{24E40339-650C-4301-8FCA-965A086A4B22}">
      <dgm:prSet/>
      <dgm:spPr/>
      <dgm:t>
        <a:bodyPr/>
        <a:lstStyle/>
        <a:p>
          <a:r>
            <a:rPr lang="en-US" b="1"/>
            <a:t>Machine Learning:   </a:t>
          </a:r>
          <a:r>
            <a:rPr lang="en-US"/>
            <a:t>Using algorithms to uncover patterns and contextualize ambiguous texts. </a:t>
          </a:r>
        </a:p>
      </dgm:t>
    </dgm:pt>
    <dgm:pt modelId="{D1305145-3BB8-426B-9F5D-72D6A006DF12}" type="parTrans" cxnId="{575301FF-DF20-4049-B00F-94CDFB4AE6CE}">
      <dgm:prSet/>
      <dgm:spPr/>
      <dgm:t>
        <a:bodyPr/>
        <a:lstStyle/>
        <a:p>
          <a:endParaRPr lang="en-US"/>
        </a:p>
      </dgm:t>
    </dgm:pt>
    <dgm:pt modelId="{166DC7A8-A2FA-4984-A288-714AAC3D1813}" type="sibTrans" cxnId="{575301FF-DF20-4049-B00F-94CDFB4AE6CE}">
      <dgm:prSet/>
      <dgm:spPr/>
      <dgm:t>
        <a:bodyPr/>
        <a:lstStyle/>
        <a:p>
          <a:endParaRPr lang="en-US"/>
        </a:p>
      </dgm:t>
    </dgm:pt>
    <dgm:pt modelId="{04A4C584-E128-4B7A-B1A9-805F35258246}">
      <dgm:prSet/>
      <dgm:spPr/>
      <dgm:t>
        <a:bodyPr/>
        <a:lstStyle/>
        <a:p>
          <a:r>
            <a:rPr lang="en-US" b="1"/>
            <a:t>Data Visualization:  </a:t>
          </a:r>
          <a:r>
            <a:rPr lang="en-US"/>
            <a:t>Visualizing findings for easy interpretation and developing interactive tools.</a:t>
          </a:r>
        </a:p>
      </dgm:t>
    </dgm:pt>
    <dgm:pt modelId="{A268135A-8C2D-45D7-879B-7D1A38845F8B}" type="parTrans" cxnId="{0B4C440B-5D0A-4BE4-9995-B9151F0A3B32}">
      <dgm:prSet/>
      <dgm:spPr/>
      <dgm:t>
        <a:bodyPr/>
        <a:lstStyle/>
        <a:p>
          <a:endParaRPr lang="en-US"/>
        </a:p>
      </dgm:t>
    </dgm:pt>
    <dgm:pt modelId="{A514D92E-A8D8-45BB-9D33-DE9416F37F6B}" type="sibTrans" cxnId="{0B4C440B-5D0A-4BE4-9995-B9151F0A3B32}">
      <dgm:prSet/>
      <dgm:spPr/>
      <dgm:t>
        <a:bodyPr/>
        <a:lstStyle/>
        <a:p>
          <a:endParaRPr lang="en-US"/>
        </a:p>
      </dgm:t>
    </dgm:pt>
    <dgm:pt modelId="{6E8EC7C6-DF92-401D-885F-2C0867DDED06}">
      <dgm:prSet/>
      <dgm:spPr/>
      <dgm:t>
        <a:bodyPr/>
        <a:lstStyle/>
        <a:p>
          <a:r>
            <a:rPr lang="en-US" b="1"/>
            <a:t>Insights and Applications</a:t>
          </a:r>
          <a:r>
            <a:rPr lang="en-US"/>
            <a:t>:  Gaining historical, linguistic, and cultural insights; identifying research opportunities.</a:t>
          </a:r>
        </a:p>
      </dgm:t>
    </dgm:pt>
    <dgm:pt modelId="{B6A7E376-06C4-46C5-BA71-741FC64CC7D2}" type="parTrans" cxnId="{AED335DB-D80A-4C41-A1D4-DC864A66A85B}">
      <dgm:prSet/>
      <dgm:spPr/>
      <dgm:t>
        <a:bodyPr/>
        <a:lstStyle/>
        <a:p>
          <a:endParaRPr lang="en-US"/>
        </a:p>
      </dgm:t>
    </dgm:pt>
    <dgm:pt modelId="{5E71B4D1-997E-4C99-8723-27019C3972C6}" type="sibTrans" cxnId="{AED335DB-D80A-4C41-A1D4-DC864A66A85B}">
      <dgm:prSet/>
      <dgm:spPr/>
      <dgm:t>
        <a:bodyPr/>
        <a:lstStyle/>
        <a:p>
          <a:endParaRPr lang="en-US"/>
        </a:p>
      </dgm:t>
    </dgm:pt>
    <dgm:pt modelId="{A406CEFA-0F8F-40DF-89E4-8EBA47281229}">
      <dgm:prSet/>
      <dgm:spPr/>
      <dgm:t>
        <a:bodyPr/>
        <a:lstStyle/>
        <a:p>
          <a:r>
            <a:rPr lang="en-US" b="1"/>
            <a:t>Preservation and Access:   </a:t>
          </a:r>
          <a:r>
            <a:rPr lang="en-US"/>
            <a:t>Archiving digitally and creating an online public interface. </a:t>
          </a:r>
        </a:p>
      </dgm:t>
    </dgm:pt>
    <dgm:pt modelId="{849DE540-0434-4D0F-830A-6B488049BFDF}" type="parTrans" cxnId="{FEF0B86C-5E51-4A9F-AC24-3C1866E13F06}">
      <dgm:prSet/>
      <dgm:spPr/>
      <dgm:t>
        <a:bodyPr/>
        <a:lstStyle/>
        <a:p>
          <a:endParaRPr lang="en-US"/>
        </a:p>
      </dgm:t>
    </dgm:pt>
    <dgm:pt modelId="{7D44D3D5-CC37-4E39-88CA-01CFF6E0334E}" type="sibTrans" cxnId="{FEF0B86C-5E51-4A9F-AC24-3C1866E13F06}">
      <dgm:prSet/>
      <dgm:spPr/>
      <dgm:t>
        <a:bodyPr/>
        <a:lstStyle/>
        <a:p>
          <a:endParaRPr lang="en-US"/>
        </a:p>
      </dgm:t>
    </dgm:pt>
    <dgm:pt modelId="{4FF6AE1D-CB9C-4488-BCE1-63B334B24289}">
      <dgm:prSet/>
      <dgm:spPr/>
      <dgm:t>
        <a:bodyPr/>
        <a:lstStyle/>
        <a:p>
          <a:r>
            <a:rPr lang="en-US" b="1"/>
            <a:t>Ethical Considerations:  </a:t>
          </a:r>
          <a:r>
            <a:rPr lang="en-US"/>
            <a:t>Respecting the manuscript’s integrity and addressing privacy issues.</a:t>
          </a:r>
        </a:p>
      </dgm:t>
    </dgm:pt>
    <dgm:pt modelId="{C565070B-3D2C-4A7C-BF4A-2B0B694DEC7B}" type="parTrans" cxnId="{82667E5A-10E3-41BA-A79E-923428F6715E}">
      <dgm:prSet/>
      <dgm:spPr/>
      <dgm:t>
        <a:bodyPr/>
        <a:lstStyle/>
        <a:p>
          <a:endParaRPr lang="en-US"/>
        </a:p>
      </dgm:t>
    </dgm:pt>
    <dgm:pt modelId="{DA590304-22F6-4A40-AE09-D0641E94E3E3}" type="sibTrans" cxnId="{82667E5A-10E3-41BA-A79E-923428F6715E}">
      <dgm:prSet/>
      <dgm:spPr/>
      <dgm:t>
        <a:bodyPr/>
        <a:lstStyle/>
        <a:p>
          <a:endParaRPr lang="en-US"/>
        </a:p>
      </dgm:t>
    </dgm:pt>
    <dgm:pt modelId="{31F57905-CE9C-4A93-9D51-7CB35AAC40A7}" type="pres">
      <dgm:prSet presAssocID="{26217C04-C8DF-4A1E-AA31-2E1E0EAAD4DB}" presName="Name0" presStyleCnt="0">
        <dgm:presLayoutVars>
          <dgm:dir/>
          <dgm:resizeHandles val="exact"/>
        </dgm:presLayoutVars>
      </dgm:prSet>
      <dgm:spPr/>
    </dgm:pt>
    <dgm:pt modelId="{089D138A-760E-456D-BEDB-0D23BD881888}" type="pres">
      <dgm:prSet presAssocID="{D439EF57-F6AA-469F-94CA-BDC0A1078F71}" presName="node" presStyleLbl="node1" presStyleIdx="0" presStyleCnt="8">
        <dgm:presLayoutVars>
          <dgm:bulletEnabled val="1"/>
        </dgm:presLayoutVars>
      </dgm:prSet>
      <dgm:spPr/>
    </dgm:pt>
    <dgm:pt modelId="{CBE9F9F8-4061-4974-BFBD-E902F81DAFC5}" type="pres">
      <dgm:prSet presAssocID="{E65B4579-260B-4EF9-8895-F41B9CD3EB04}" presName="sibTrans" presStyleLbl="sibTrans1D1" presStyleIdx="0" presStyleCnt="7"/>
      <dgm:spPr/>
    </dgm:pt>
    <dgm:pt modelId="{B0C8BEF2-327F-4B35-A7E8-ABEE63674572}" type="pres">
      <dgm:prSet presAssocID="{E65B4579-260B-4EF9-8895-F41B9CD3EB04}" presName="connectorText" presStyleLbl="sibTrans1D1" presStyleIdx="0" presStyleCnt="7"/>
      <dgm:spPr/>
    </dgm:pt>
    <dgm:pt modelId="{73FB8523-A4AE-45FB-A2BB-49D8077DD025}" type="pres">
      <dgm:prSet presAssocID="{CB642CE4-3AEB-4D68-98FA-33C12971715F}" presName="node" presStyleLbl="node1" presStyleIdx="1" presStyleCnt="8">
        <dgm:presLayoutVars>
          <dgm:bulletEnabled val="1"/>
        </dgm:presLayoutVars>
      </dgm:prSet>
      <dgm:spPr/>
    </dgm:pt>
    <dgm:pt modelId="{21A6462A-279F-466E-B7DE-76A1EF72218D}" type="pres">
      <dgm:prSet presAssocID="{CEC2AAD0-538D-4AB6-AA59-4009A674BC29}" presName="sibTrans" presStyleLbl="sibTrans1D1" presStyleIdx="1" presStyleCnt="7"/>
      <dgm:spPr/>
    </dgm:pt>
    <dgm:pt modelId="{E0B2A6CB-7B00-4A97-A5B1-F8B526A0A7E6}" type="pres">
      <dgm:prSet presAssocID="{CEC2AAD0-538D-4AB6-AA59-4009A674BC29}" presName="connectorText" presStyleLbl="sibTrans1D1" presStyleIdx="1" presStyleCnt="7"/>
      <dgm:spPr/>
    </dgm:pt>
    <dgm:pt modelId="{27B185B7-3081-45A4-A1E5-0F9BBB522E77}" type="pres">
      <dgm:prSet presAssocID="{E8A0027B-0F61-417E-8D17-1C59A23FCC59}" presName="node" presStyleLbl="node1" presStyleIdx="2" presStyleCnt="8">
        <dgm:presLayoutVars>
          <dgm:bulletEnabled val="1"/>
        </dgm:presLayoutVars>
      </dgm:prSet>
      <dgm:spPr/>
    </dgm:pt>
    <dgm:pt modelId="{8289D395-2873-4AE9-850A-5FA216A05471}" type="pres">
      <dgm:prSet presAssocID="{57D6507B-2C28-4EDC-BC16-8AAB0D086A92}" presName="sibTrans" presStyleLbl="sibTrans1D1" presStyleIdx="2" presStyleCnt="7"/>
      <dgm:spPr/>
    </dgm:pt>
    <dgm:pt modelId="{51E9DF96-313F-4660-BEBC-7F60B9F446E7}" type="pres">
      <dgm:prSet presAssocID="{57D6507B-2C28-4EDC-BC16-8AAB0D086A92}" presName="connectorText" presStyleLbl="sibTrans1D1" presStyleIdx="2" presStyleCnt="7"/>
      <dgm:spPr/>
    </dgm:pt>
    <dgm:pt modelId="{020C5D89-700E-429C-A76E-F6CA8E91C164}" type="pres">
      <dgm:prSet presAssocID="{24E40339-650C-4301-8FCA-965A086A4B22}" presName="node" presStyleLbl="node1" presStyleIdx="3" presStyleCnt="8">
        <dgm:presLayoutVars>
          <dgm:bulletEnabled val="1"/>
        </dgm:presLayoutVars>
      </dgm:prSet>
      <dgm:spPr/>
    </dgm:pt>
    <dgm:pt modelId="{EEC0FC22-16CF-4B24-9AA5-DEFBA9493375}" type="pres">
      <dgm:prSet presAssocID="{166DC7A8-A2FA-4984-A288-714AAC3D1813}" presName="sibTrans" presStyleLbl="sibTrans1D1" presStyleIdx="3" presStyleCnt="7"/>
      <dgm:spPr/>
    </dgm:pt>
    <dgm:pt modelId="{CEAF7477-F9A3-4140-B392-27E690973533}" type="pres">
      <dgm:prSet presAssocID="{166DC7A8-A2FA-4984-A288-714AAC3D1813}" presName="connectorText" presStyleLbl="sibTrans1D1" presStyleIdx="3" presStyleCnt="7"/>
      <dgm:spPr/>
    </dgm:pt>
    <dgm:pt modelId="{18A1BB49-FD5A-4ED9-B2B4-76ADC22BE5CE}" type="pres">
      <dgm:prSet presAssocID="{04A4C584-E128-4B7A-B1A9-805F35258246}" presName="node" presStyleLbl="node1" presStyleIdx="4" presStyleCnt="8">
        <dgm:presLayoutVars>
          <dgm:bulletEnabled val="1"/>
        </dgm:presLayoutVars>
      </dgm:prSet>
      <dgm:spPr/>
    </dgm:pt>
    <dgm:pt modelId="{B453F320-8EAC-44D1-B0C3-00BA06AD517B}" type="pres">
      <dgm:prSet presAssocID="{A514D92E-A8D8-45BB-9D33-DE9416F37F6B}" presName="sibTrans" presStyleLbl="sibTrans1D1" presStyleIdx="4" presStyleCnt="7"/>
      <dgm:spPr/>
    </dgm:pt>
    <dgm:pt modelId="{BE901C08-B9C6-4A26-B7C6-F3AE1BB018A4}" type="pres">
      <dgm:prSet presAssocID="{A514D92E-A8D8-45BB-9D33-DE9416F37F6B}" presName="connectorText" presStyleLbl="sibTrans1D1" presStyleIdx="4" presStyleCnt="7"/>
      <dgm:spPr/>
    </dgm:pt>
    <dgm:pt modelId="{E27B900B-6A5B-4141-BA08-B21CADDA66FE}" type="pres">
      <dgm:prSet presAssocID="{6E8EC7C6-DF92-401D-885F-2C0867DDED06}" presName="node" presStyleLbl="node1" presStyleIdx="5" presStyleCnt="8">
        <dgm:presLayoutVars>
          <dgm:bulletEnabled val="1"/>
        </dgm:presLayoutVars>
      </dgm:prSet>
      <dgm:spPr/>
    </dgm:pt>
    <dgm:pt modelId="{03DFA0C5-C155-4579-BFAA-7DF06F2CCFC1}" type="pres">
      <dgm:prSet presAssocID="{5E71B4D1-997E-4C99-8723-27019C3972C6}" presName="sibTrans" presStyleLbl="sibTrans1D1" presStyleIdx="5" presStyleCnt="7"/>
      <dgm:spPr/>
    </dgm:pt>
    <dgm:pt modelId="{91929071-895B-4032-BC61-F580A28270E3}" type="pres">
      <dgm:prSet presAssocID="{5E71B4D1-997E-4C99-8723-27019C3972C6}" presName="connectorText" presStyleLbl="sibTrans1D1" presStyleIdx="5" presStyleCnt="7"/>
      <dgm:spPr/>
    </dgm:pt>
    <dgm:pt modelId="{690AE6A6-9B26-448E-9C31-6470CB2916E0}" type="pres">
      <dgm:prSet presAssocID="{A406CEFA-0F8F-40DF-89E4-8EBA47281229}" presName="node" presStyleLbl="node1" presStyleIdx="6" presStyleCnt="8">
        <dgm:presLayoutVars>
          <dgm:bulletEnabled val="1"/>
        </dgm:presLayoutVars>
      </dgm:prSet>
      <dgm:spPr/>
    </dgm:pt>
    <dgm:pt modelId="{BD345394-3347-4335-8D33-DA62D7724659}" type="pres">
      <dgm:prSet presAssocID="{7D44D3D5-CC37-4E39-88CA-01CFF6E0334E}" presName="sibTrans" presStyleLbl="sibTrans1D1" presStyleIdx="6" presStyleCnt="7"/>
      <dgm:spPr/>
    </dgm:pt>
    <dgm:pt modelId="{D0F9EDDC-B93E-407A-98FB-63B411BE41D0}" type="pres">
      <dgm:prSet presAssocID="{7D44D3D5-CC37-4E39-88CA-01CFF6E0334E}" presName="connectorText" presStyleLbl="sibTrans1D1" presStyleIdx="6" presStyleCnt="7"/>
      <dgm:spPr/>
    </dgm:pt>
    <dgm:pt modelId="{FD9CB073-C46A-42FE-B861-7BF292667EA0}" type="pres">
      <dgm:prSet presAssocID="{4FF6AE1D-CB9C-4488-BCE1-63B334B24289}" presName="node" presStyleLbl="node1" presStyleIdx="7" presStyleCnt="8">
        <dgm:presLayoutVars>
          <dgm:bulletEnabled val="1"/>
        </dgm:presLayoutVars>
      </dgm:prSet>
      <dgm:spPr/>
    </dgm:pt>
  </dgm:ptLst>
  <dgm:cxnLst>
    <dgm:cxn modelId="{D1BE2904-9918-4ED6-AF50-EDE5DE46597D}" srcId="{26217C04-C8DF-4A1E-AA31-2E1E0EAAD4DB}" destId="{CB642CE4-3AEB-4D68-98FA-33C12971715F}" srcOrd="1" destOrd="0" parTransId="{D3D8E924-06E0-4C4A-AFA6-87829F1DBA93}" sibTransId="{CEC2AAD0-538D-4AB6-AA59-4009A674BC29}"/>
    <dgm:cxn modelId="{5D09B304-E78C-4179-82B0-ADC521B3D3A2}" type="presOf" srcId="{57D6507B-2C28-4EDC-BC16-8AAB0D086A92}" destId="{8289D395-2873-4AE9-850A-5FA216A05471}" srcOrd="0" destOrd="0" presId="urn:microsoft.com/office/officeart/2016/7/layout/RepeatingBendingProcessNew"/>
    <dgm:cxn modelId="{C4675305-549F-4836-99B9-73AE7A1B3766}" type="presOf" srcId="{A514D92E-A8D8-45BB-9D33-DE9416F37F6B}" destId="{BE901C08-B9C6-4A26-B7C6-F3AE1BB018A4}" srcOrd="1" destOrd="0" presId="urn:microsoft.com/office/officeart/2016/7/layout/RepeatingBendingProcessNew"/>
    <dgm:cxn modelId="{EB2C0909-914D-499F-B960-A2E6A9656E07}" type="presOf" srcId="{CEC2AAD0-538D-4AB6-AA59-4009A674BC29}" destId="{E0B2A6CB-7B00-4A97-A5B1-F8B526A0A7E6}" srcOrd="1" destOrd="0" presId="urn:microsoft.com/office/officeart/2016/7/layout/RepeatingBendingProcessNew"/>
    <dgm:cxn modelId="{0B4C440B-5D0A-4BE4-9995-B9151F0A3B32}" srcId="{26217C04-C8DF-4A1E-AA31-2E1E0EAAD4DB}" destId="{04A4C584-E128-4B7A-B1A9-805F35258246}" srcOrd="4" destOrd="0" parTransId="{A268135A-8C2D-45D7-879B-7D1A38845F8B}" sibTransId="{A514D92E-A8D8-45BB-9D33-DE9416F37F6B}"/>
    <dgm:cxn modelId="{009D3E0E-9C8E-47D3-A8D6-E11E979A1E0D}" type="presOf" srcId="{D439EF57-F6AA-469F-94CA-BDC0A1078F71}" destId="{089D138A-760E-456D-BEDB-0D23BD881888}" srcOrd="0" destOrd="0" presId="urn:microsoft.com/office/officeart/2016/7/layout/RepeatingBendingProcessNew"/>
    <dgm:cxn modelId="{EE36A80F-3E8C-4AFD-84B1-CD6B0704CCC6}" type="presOf" srcId="{5E71B4D1-997E-4C99-8723-27019C3972C6}" destId="{03DFA0C5-C155-4579-BFAA-7DF06F2CCFC1}" srcOrd="0" destOrd="0" presId="urn:microsoft.com/office/officeart/2016/7/layout/RepeatingBendingProcessNew"/>
    <dgm:cxn modelId="{74B7852B-ACC9-4A14-AB85-006664B595F0}" type="presOf" srcId="{E65B4579-260B-4EF9-8895-F41B9CD3EB04}" destId="{CBE9F9F8-4061-4974-BFBD-E902F81DAFC5}" srcOrd="0" destOrd="0" presId="urn:microsoft.com/office/officeart/2016/7/layout/RepeatingBendingProcessNew"/>
    <dgm:cxn modelId="{4C2A3837-7967-475C-8B20-66EBF9BA6443}" type="presOf" srcId="{A406CEFA-0F8F-40DF-89E4-8EBA47281229}" destId="{690AE6A6-9B26-448E-9C31-6470CB2916E0}" srcOrd="0" destOrd="0" presId="urn:microsoft.com/office/officeart/2016/7/layout/RepeatingBendingProcessNew"/>
    <dgm:cxn modelId="{671C0366-E945-4B42-B9B1-152FCB41D5FD}" type="presOf" srcId="{166DC7A8-A2FA-4984-A288-714AAC3D1813}" destId="{CEAF7477-F9A3-4140-B392-27E690973533}" srcOrd="1" destOrd="0" presId="urn:microsoft.com/office/officeart/2016/7/layout/RepeatingBendingProcessNew"/>
    <dgm:cxn modelId="{F93F6247-0A6B-4817-AEAC-8D99F71F0D86}" type="presOf" srcId="{5E71B4D1-997E-4C99-8723-27019C3972C6}" destId="{91929071-895B-4032-BC61-F580A28270E3}" srcOrd="1" destOrd="0" presId="urn:microsoft.com/office/officeart/2016/7/layout/RepeatingBendingProcessNew"/>
    <dgm:cxn modelId="{8CE94C4C-1DA3-4AB8-BD4E-F11FE99D1A36}" srcId="{26217C04-C8DF-4A1E-AA31-2E1E0EAAD4DB}" destId="{D439EF57-F6AA-469F-94CA-BDC0A1078F71}" srcOrd="0" destOrd="0" parTransId="{F90BFE15-ECFB-4D51-9C6B-B96E794616C7}" sibTransId="{E65B4579-260B-4EF9-8895-F41B9CD3EB04}"/>
    <dgm:cxn modelId="{FEF0B86C-5E51-4A9F-AC24-3C1866E13F06}" srcId="{26217C04-C8DF-4A1E-AA31-2E1E0EAAD4DB}" destId="{A406CEFA-0F8F-40DF-89E4-8EBA47281229}" srcOrd="6" destOrd="0" parTransId="{849DE540-0434-4D0F-830A-6B488049BFDF}" sibTransId="{7D44D3D5-CC37-4E39-88CA-01CFF6E0334E}"/>
    <dgm:cxn modelId="{8025BC72-35C9-408D-B46F-8E6516E79166}" type="presOf" srcId="{26217C04-C8DF-4A1E-AA31-2E1E0EAAD4DB}" destId="{31F57905-CE9C-4A93-9D51-7CB35AAC40A7}" srcOrd="0" destOrd="0" presId="urn:microsoft.com/office/officeart/2016/7/layout/RepeatingBendingProcessNew"/>
    <dgm:cxn modelId="{82667E5A-10E3-41BA-A79E-923428F6715E}" srcId="{26217C04-C8DF-4A1E-AA31-2E1E0EAAD4DB}" destId="{4FF6AE1D-CB9C-4488-BCE1-63B334B24289}" srcOrd="7" destOrd="0" parTransId="{C565070B-3D2C-4A7C-BF4A-2B0B694DEC7B}" sibTransId="{DA590304-22F6-4A40-AE09-D0641E94E3E3}"/>
    <dgm:cxn modelId="{2535DA5A-74D4-4A2A-AB0D-4CDEB7B6A86D}" type="presOf" srcId="{7D44D3D5-CC37-4E39-88CA-01CFF6E0334E}" destId="{D0F9EDDC-B93E-407A-98FB-63B411BE41D0}" srcOrd="1" destOrd="0" presId="urn:microsoft.com/office/officeart/2016/7/layout/RepeatingBendingProcessNew"/>
    <dgm:cxn modelId="{D7CDC79A-407F-45CF-B053-A8E6A24B44C8}" type="presOf" srcId="{04A4C584-E128-4B7A-B1A9-805F35258246}" destId="{18A1BB49-FD5A-4ED9-B2B4-76ADC22BE5CE}" srcOrd="0" destOrd="0" presId="urn:microsoft.com/office/officeart/2016/7/layout/RepeatingBendingProcessNew"/>
    <dgm:cxn modelId="{6B735EA0-8C6E-49E2-99D4-756462BF4CF9}" type="presOf" srcId="{E65B4579-260B-4EF9-8895-F41B9CD3EB04}" destId="{B0C8BEF2-327F-4B35-A7E8-ABEE63674572}" srcOrd="1" destOrd="0" presId="urn:microsoft.com/office/officeart/2016/7/layout/RepeatingBendingProcessNew"/>
    <dgm:cxn modelId="{4F3B9AA4-CF1A-4AFE-9794-E480F59571CA}" type="presOf" srcId="{A514D92E-A8D8-45BB-9D33-DE9416F37F6B}" destId="{B453F320-8EAC-44D1-B0C3-00BA06AD517B}" srcOrd="0" destOrd="0" presId="urn:microsoft.com/office/officeart/2016/7/layout/RepeatingBendingProcessNew"/>
    <dgm:cxn modelId="{E2598AAA-AA44-41A8-845D-E5044D0E58F1}" srcId="{26217C04-C8DF-4A1E-AA31-2E1E0EAAD4DB}" destId="{E8A0027B-0F61-417E-8D17-1C59A23FCC59}" srcOrd="2" destOrd="0" parTransId="{E30C5847-EE38-4DA7-8520-73BED40D987A}" sibTransId="{57D6507B-2C28-4EDC-BC16-8AAB0D086A92}"/>
    <dgm:cxn modelId="{7F44FBAB-6518-4348-A36F-B3B6713F115A}" type="presOf" srcId="{166DC7A8-A2FA-4984-A288-714AAC3D1813}" destId="{EEC0FC22-16CF-4B24-9AA5-DEFBA9493375}" srcOrd="0" destOrd="0" presId="urn:microsoft.com/office/officeart/2016/7/layout/RepeatingBendingProcessNew"/>
    <dgm:cxn modelId="{BCFDACB1-016A-4016-942E-804C31BD2947}" type="presOf" srcId="{E8A0027B-0F61-417E-8D17-1C59A23FCC59}" destId="{27B185B7-3081-45A4-A1E5-0F9BBB522E77}" srcOrd="0" destOrd="0" presId="urn:microsoft.com/office/officeart/2016/7/layout/RepeatingBendingProcessNew"/>
    <dgm:cxn modelId="{FA7D0EB4-4AE5-40B2-9520-075C01B1D05D}" type="presOf" srcId="{CB642CE4-3AEB-4D68-98FA-33C12971715F}" destId="{73FB8523-A4AE-45FB-A2BB-49D8077DD025}" srcOrd="0" destOrd="0" presId="urn:microsoft.com/office/officeart/2016/7/layout/RepeatingBendingProcessNew"/>
    <dgm:cxn modelId="{49C4E8C7-1CE2-42C0-9838-A649A46721B6}" type="presOf" srcId="{CEC2AAD0-538D-4AB6-AA59-4009A674BC29}" destId="{21A6462A-279F-466E-B7DE-76A1EF72218D}" srcOrd="0" destOrd="0" presId="urn:microsoft.com/office/officeart/2016/7/layout/RepeatingBendingProcessNew"/>
    <dgm:cxn modelId="{1B5F53D7-3E98-4D13-A5BA-45A9F5A40883}" type="presOf" srcId="{24E40339-650C-4301-8FCA-965A086A4B22}" destId="{020C5D89-700E-429C-A76E-F6CA8E91C164}" srcOrd="0" destOrd="0" presId="urn:microsoft.com/office/officeart/2016/7/layout/RepeatingBendingProcessNew"/>
    <dgm:cxn modelId="{AED335DB-D80A-4C41-A1D4-DC864A66A85B}" srcId="{26217C04-C8DF-4A1E-AA31-2E1E0EAAD4DB}" destId="{6E8EC7C6-DF92-401D-885F-2C0867DDED06}" srcOrd="5" destOrd="0" parTransId="{B6A7E376-06C4-46C5-BA71-741FC64CC7D2}" sibTransId="{5E71B4D1-997E-4C99-8723-27019C3972C6}"/>
    <dgm:cxn modelId="{5580CFDB-490F-467A-BE59-97B1CA159050}" type="presOf" srcId="{7D44D3D5-CC37-4E39-88CA-01CFF6E0334E}" destId="{BD345394-3347-4335-8D33-DA62D7724659}" srcOrd="0" destOrd="0" presId="urn:microsoft.com/office/officeart/2016/7/layout/RepeatingBendingProcessNew"/>
    <dgm:cxn modelId="{77CF05DD-7ADA-435A-8FAB-EC63E2E73540}" type="presOf" srcId="{6E8EC7C6-DF92-401D-885F-2C0867DDED06}" destId="{E27B900B-6A5B-4141-BA08-B21CADDA66FE}" srcOrd="0" destOrd="0" presId="urn:microsoft.com/office/officeart/2016/7/layout/RepeatingBendingProcessNew"/>
    <dgm:cxn modelId="{A1E0A8DE-5ABE-4FF1-ABCA-DFE7A2070722}" type="presOf" srcId="{4FF6AE1D-CB9C-4488-BCE1-63B334B24289}" destId="{FD9CB073-C46A-42FE-B861-7BF292667EA0}" srcOrd="0" destOrd="0" presId="urn:microsoft.com/office/officeart/2016/7/layout/RepeatingBendingProcessNew"/>
    <dgm:cxn modelId="{0920E7EC-4DDE-45E1-8AE0-2EC87AA1F417}" type="presOf" srcId="{57D6507B-2C28-4EDC-BC16-8AAB0D086A92}" destId="{51E9DF96-313F-4660-BEBC-7F60B9F446E7}" srcOrd="1" destOrd="0" presId="urn:microsoft.com/office/officeart/2016/7/layout/RepeatingBendingProcessNew"/>
    <dgm:cxn modelId="{575301FF-DF20-4049-B00F-94CDFB4AE6CE}" srcId="{26217C04-C8DF-4A1E-AA31-2E1E0EAAD4DB}" destId="{24E40339-650C-4301-8FCA-965A086A4B22}" srcOrd="3" destOrd="0" parTransId="{D1305145-3BB8-426B-9F5D-72D6A006DF12}" sibTransId="{166DC7A8-A2FA-4984-A288-714AAC3D1813}"/>
    <dgm:cxn modelId="{B42D5E25-5CCF-4CE6-B929-77CE28F8A23C}" type="presParOf" srcId="{31F57905-CE9C-4A93-9D51-7CB35AAC40A7}" destId="{089D138A-760E-456D-BEDB-0D23BD881888}" srcOrd="0" destOrd="0" presId="urn:microsoft.com/office/officeart/2016/7/layout/RepeatingBendingProcessNew"/>
    <dgm:cxn modelId="{CFD82A3B-D25F-49E5-9DB4-3C249ACCAC73}" type="presParOf" srcId="{31F57905-CE9C-4A93-9D51-7CB35AAC40A7}" destId="{CBE9F9F8-4061-4974-BFBD-E902F81DAFC5}" srcOrd="1" destOrd="0" presId="urn:microsoft.com/office/officeart/2016/7/layout/RepeatingBendingProcessNew"/>
    <dgm:cxn modelId="{752CE163-324A-4432-8B03-7F3147804534}" type="presParOf" srcId="{CBE9F9F8-4061-4974-BFBD-E902F81DAFC5}" destId="{B0C8BEF2-327F-4B35-A7E8-ABEE63674572}" srcOrd="0" destOrd="0" presId="urn:microsoft.com/office/officeart/2016/7/layout/RepeatingBendingProcessNew"/>
    <dgm:cxn modelId="{620E2337-0A2A-4C6D-B6E2-CD620EB9D2ED}" type="presParOf" srcId="{31F57905-CE9C-4A93-9D51-7CB35AAC40A7}" destId="{73FB8523-A4AE-45FB-A2BB-49D8077DD025}" srcOrd="2" destOrd="0" presId="urn:microsoft.com/office/officeart/2016/7/layout/RepeatingBendingProcessNew"/>
    <dgm:cxn modelId="{C6A55DA7-895F-40D4-B0DF-961C8FF3C527}" type="presParOf" srcId="{31F57905-CE9C-4A93-9D51-7CB35AAC40A7}" destId="{21A6462A-279F-466E-B7DE-76A1EF72218D}" srcOrd="3" destOrd="0" presId="urn:microsoft.com/office/officeart/2016/7/layout/RepeatingBendingProcessNew"/>
    <dgm:cxn modelId="{7248F96F-4EDF-4422-93E1-FA22B3034C29}" type="presParOf" srcId="{21A6462A-279F-466E-B7DE-76A1EF72218D}" destId="{E0B2A6CB-7B00-4A97-A5B1-F8B526A0A7E6}" srcOrd="0" destOrd="0" presId="urn:microsoft.com/office/officeart/2016/7/layout/RepeatingBendingProcessNew"/>
    <dgm:cxn modelId="{37CAD4AE-1F9E-4651-8806-97B504F97A0C}" type="presParOf" srcId="{31F57905-CE9C-4A93-9D51-7CB35AAC40A7}" destId="{27B185B7-3081-45A4-A1E5-0F9BBB522E77}" srcOrd="4" destOrd="0" presId="urn:microsoft.com/office/officeart/2016/7/layout/RepeatingBendingProcessNew"/>
    <dgm:cxn modelId="{CEA3DA06-6CA5-457B-948D-8AEC17A92723}" type="presParOf" srcId="{31F57905-CE9C-4A93-9D51-7CB35AAC40A7}" destId="{8289D395-2873-4AE9-850A-5FA216A05471}" srcOrd="5" destOrd="0" presId="urn:microsoft.com/office/officeart/2016/7/layout/RepeatingBendingProcessNew"/>
    <dgm:cxn modelId="{EC684AB8-CB6C-46EA-B670-AC4D102F76ED}" type="presParOf" srcId="{8289D395-2873-4AE9-850A-5FA216A05471}" destId="{51E9DF96-313F-4660-BEBC-7F60B9F446E7}" srcOrd="0" destOrd="0" presId="urn:microsoft.com/office/officeart/2016/7/layout/RepeatingBendingProcessNew"/>
    <dgm:cxn modelId="{41BC96F0-DBF2-46D9-9579-0CB225621A23}" type="presParOf" srcId="{31F57905-CE9C-4A93-9D51-7CB35AAC40A7}" destId="{020C5D89-700E-429C-A76E-F6CA8E91C164}" srcOrd="6" destOrd="0" presId="urn:microsoft.com/office/officeart/2016/7/layout/RepeatingBendingProcessNew"/>
    <dgm:cxn modelId="{195B2F68-702C-4157-83C2-5C95A500FF1B}" type="presParOf" srcId="{31F57905-CE9C-4A93-9D51-7CB35AAC40A7}" destId="{EEC0FC22-16CF-4B24-9AA5-DEFBA9493375}" srcOrd="7" destOrd="0" presId="urn:microsoft.com/office/officeart/2016/7/layout/RepeatingBendingProcessNew"/>
    <dgm:cxn modelId="{FBCBF0A1-C066-4161-AC6F-BEE1ACEA069E}" type="presParOf" srcId="{EEC0FC22-16CF-4B24-9AA5-DEFBA9493375}" destId="{CEAF7477-F9A3-4140-B392-27E690973533}" srcOrd="0" destOrd="0" presId="urn:microsoft.com/office/officeart/2016/7/layout/RepeatingBendingProcessNew"/>
    <dgm:cxn modelId="{F7E4764D-4FE9-4729-B0C9-E65A5C1345AF}" type="presParOf" srcId="{31F57905-CE9C-4A93-9D51-7CB35AAC40A7}" destId="{18A1BB49-FD5A-4ED9-B2B4-76ADC22BE5CE}" srcOrd="8" destOrd="0" presId="urn:microsoft.com/office/officeart/2016/7/layout/RepeatingBendingProcessNew"/>
    <dgm:cxn modelId="{F0FA860D-DA42-4FD3-928C-38870121414B}" type="presParOf" srcId="{31F57905-CE9C-4A93-9D51-7CB35AAC40A7}" destId="{B453F320-8EAC-44D1-B0C3-00BA06AD517B}" srcOrd="9" destOrd="0" presId="urn:microsoft.com/office/officeart/2016/7/layout/RepeatingBendingProcessNew"/>
    <dgm:cxn modelId="{2C91B42B-3690-4AB6-AEEB-F38F08C40996}" type="presParOf" srcId="{B453F320-8EAC-44D1-B0C3-00BA06AD517B}" destId="{BE901C08-B9C6-4A26-B7C6-F3AE1BB018A4}" srcOrd="0" destOrd="0" presId="urn:microsoft.com/office/officeart/2016/7/layout/RepeatingBendingProcessNew"/>
    <dgm:cxn modelId="{DF0934D7-0FEE-473C-8778-D9BBB2AD6D1B}" type="presParOf" srcId="{31F57905-CE9C-4A93-9D51-7CB35AAC40A7}" destId="{E27B900B-6A5B-4141-BA08-B21CADDA66FE}" srcOrd="10" destOrd="0" presId="urn:microsoft.com/office/officeart/2016/7/layout/RepeatingBendingProcessNew"/>
    <dgm:cxn modelId="{35D2FBE1-26A6-4165-9491-60981AB3DBE9}" type="presParOf" srcId="{31F57905-CE9C-4A93-9D51-7CB35AAC40A7}" destId="{03DFA0C5-C155-4579-BFAA-7DF06F2CCFC1}" srcOrd="11" destOrd="0" presId="urn:microsoft.com/office/officeart/2016/7/layout/RepeatingBendingProcessNew"/>
    <dgm:cxn modelId="{0B3DA33E-CBDE-4F01-86AA-47D01B60C24C}" type="presParOf" srcId="{03DFA0C5-C155-4579-BFAA-7DF06F2CCFC1}" destId="{91929071-895B-4032-BC61-F580A28270E3}" srcOrd="0" destOrd="0" presId="urn:microsoft.com/office/officeart/2016/7/layout/RepeatingBendingProcessNew"/>
    <dgm:cxn modelId="{F91213C6-8841-4A66-84B1-373C388A6FAB}" type="presParOf" srcId="{31F57905-CE9C-4A93-9D51-7CB35AAC40A7}" destId="{690AE6A6-9B26-448E-9C31-6470CB2916E0}" srcOrd="12" destOrd="0" presId="urn:microsoft.com/office/officeart/2016/7/layout/RepeatingBendingProcessNew"/>
    <dgm:cxn modelId="{C8917B8A-A260-4FD2-A521-3EF246964FD0}" type="presParOf" srcId="{31F57905-CE9C-4A93-9D51-7CB35AAC40A7}" destId="{BD345394-3347-4335-8D33-DA62D7724659}" srcOrd="13" destOrd="0" presId="urn:microsoft.com/office/officeart/2016/7/layout/RepeatingBendingProcessNew"/>
    <dgm:cxn modelId="{7122A18C-8995-4583-BB85-C286275B9C62}" type="presParOf" srcId="{BD345394-3347-4335-8D33-DA62D7724659}" destId="{D0F9EDDC-B93E-407A-98FB-63B411BE41D0}" srcOrd="0" destOrd="0" presId="urn:microsoft.com/office/officeart/2016/7/layout/RepeatingBendingProcessNew"/>
    <dgm:cxn modelId="{E855CA7B-BAA0-426A-BC5A-153F5ECB61FA}" type="presParOf" srcId="{31F57905-CE9C-4A93-9D51-7CB35AAC40A7}" destId="{FD9CB073-C46A-42FE-B861-7BF292667EA0}"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9F65D8-4E3D-440E-AD24-7A798B55CC34}"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F2E751FD-992C-431E-B128-5BFE042FD9E0}">
      <dgm:prSet/>
      <dgm:spPr/>
      <dgm:t>
        <a:bodyPr/>
        <a:lstStyle/>
        <a:p>
          <a:r>
            <a:rPr lang="en-US" b="1"/>
            <a:t>Machine learning:</a:t>
          </a:r>
          <a:endParaRPr lang="en-US"/>
        </a:p>
      </dgm:t>
    </dgm:pt>
    <dgm:pt modelId="{0A66048E-0728-4CF5-ACA5-A155221F28B9}" type="parTrans" cxnId="{82B89CBA-3FC9-4BE2-A51A-489B9289AC22}">
      <dgm:prSet/>
      <dgm:spPr/>
      <dgm:t>
        <a:bodyPr/>
        <a:lstStyle/>
        <a:p>
          <a:endParaRPr lang="en-US"/>
        </a:p>
      </dgm:t>
    </dgm:pt>
    <dgm:pt modelId="{6390AD3D-7A7F-4345-8199-C3C44B0B4C4E}" type="sibTrans" cxnId="{82B89CBA-3FC9-4BE2-A51A-489B9289AC22}">
      <dgm:prSet/>
      <dgm:spPr/>
      <dgm:t>
        <a:bodyPr/>
        <a:lstStyle/>
        <a:p>
          <a:endParaRPr lang="en-US"/>
        </a:p>
      </dgm:t>
    </dgm:pt>
    <dgm:pt modelId="{2F8F054F-B7DB-44F4-9368-7AB4E9E09D41}">
      <dgm:prSet/>
      <dgm:spPr/>
      <dgm:t>
        <a:bodyPr/>
        <a:lstStyle/>
        <a:p>
          <a:r>
            <a:rPr lang="en-US"/>
            <a:t>a subfield of data science that focuses on developing algorithms and models that enable computers to learn from data and make predictions or decisions without being explicitly programmed to do so.</a:t>
          </a:r>
        </a:p>
      </dgm:t>
    </dgm:pt>
    <dgm:pt modelId="{B8C3084B-8287-4AD1-980B-79CEE735A9F7}" type="parTrans" cxnId="{713163F4-0774-43E3-9797-BC6EBE31A55A}">
      <dgm:prSet/>
      <dgm:spPr/>
      <dgm:t>
        <a:bodyPr/>
        <a:lstStyle/>
        <a:p>
          <a:endParaRPr lang="en-US"/>
        </a:p>
      </dgm:t>
    </dgm:pt>
    <dgm:pt modelId="{BD4E6DF6-8607-40F5-BCAD-215B4CD4C655}" type="sibTrans" cxnId="{713163F4-0774-43E3-9797-BC6EBE31A55A}">
      <dgm:prSet/>
      <dgm:spPr/>
      <dgm:t>
        <a:bodyPr/>
        <a:lstStyle/>
        <a:p>
          <a:endParaRPr lang="en-US"/>
        </a:p>
      </dgm:t>
    </dgm:pt>
    <dgm:pt modelId="{B468645C-C11C-4D60-AB00-86B438A2A9ED}">
      <dgm:prSet/>
      <dgm:spPr/>
      <dgm:t>
        <a:bodyPr/>
        <a:lstStyle/>
        <a:p>
          <a:r>
            <a:rPr lang="lv-LV"/>
            <a:t>ML has multiple subfields such as:</a:t>
          </a:r>
          <a:endParaRPr lang="en-US"/>
        </a:p>
      </dgm:t>
    </dgm:pt>
    <dgm:pt modelId="{90C336A7-ACFE-4E50-9831-09FAEEFF66D0}" type="parTrans" cxnId="{75B418DB-84B1-4F02-B152-863178C6E1D8}">
      <dgm:prSet/>
      <dgm:spPr/>
      <dgm:t>
        <a:bodyPr/>
        <a:lstStyle/>
        <a:p>
          <a:endParaRPr lang="en-US"/>
        </a:p>
      </dgm:t>
    </dgm:pt>
    <dgm:pt modelId="{D4A0DDA3-442D-4B4B-9E72-E02F4C98F525}" type="sibTrans" cxnId="{75B418DB-84B1-4F02-B152-863178C6E1D8}">
      <dgm:prSet/>
      <dgm:spPr/>
      <dgm:t>
        <a:bodyPr/>
        <a:lstStyle/>
        <a:p>
          <a:endParaRPr lang="en-US"/>
        </a:p>
      </dgm:t>
    </dgm:pt>
    <dgm:pt modelId="{4372ACB1-8260-4435-9E88-61B05019C9FF}">
      <dgm:prSet/>
      <dgm:spPr/>
      <dgm:t>
        <a:bodyPr/>
        <a:lstStyle/>
        <a:p>
          <a:r>
            <a:rPr lang="lv-LV"/>
            <a:t>Supervised learning, unsupervised learning and..</a:t>
          </a:r>
          <a:endParaRPr lang="en-US"/>
        </a:p>
      </dgm:t>
    </dgm:pt>
    <dgm:pt modelId="{B5D5F096-24DF-4E9E-8491-05E4C6EF1153}" type="parTrans" cxnId="{63A8AF4C-0EEB-451E-9CD6-4D3F8F5A0199}">
      <dgm:prSet/>
      <dgm:spPr/>
      <dgm:t>
        <a:bodyPr/>
        <a:lstStyle/>
        <a:p>
          <a:endParaRPr lang="en-US"/>
        </a:p>
      </dgm:t>
    </dgm:pt>
    <dgm:pt modelId="{97D5253A-B801-47E6-88DC-F6435DAEAC9B}" type="sibTrans" cxnId="{63A8AF4C-0EEB-451E-9CD6-4D3F8F5A0199}">
      <dgm:prSet/>
      <dgm:spPr/>
      <dgm:t>
        <a:bodyPr/>
        <a:lstStyle/>
        <a:p>
          <a:endParaRPr lang="en-US"/>
        </a:p>
      </dgm:t>
    </dgm:pt>
    <dgm:pt modelId="{9225AB43-F51D-4638-A6C3-95BEB2E165EB}" type="pres">
      <dgm:prSet presAssocID="{529F65D8-4E3D-440E-AD24-7A798B55CC34}" presName="Name0" presStyleCnt="0">
        <dgm:presLayoutVars>
          <dgm:dir/>
          <dgm:animLvl val="lvl"/>
          <dgm:resizeHandles val="exact"/>
        </dgm:presLayoutVars>
      </dgm:prSet>
      <dgm:spPr/>
    </dgm:pt>
    <dgm:pt modelId="{9D0607CF-8125-4394-82E8-E8F7F7D448BA}" type="pres">
      <dgm:prSet presAssocID="{4372ACB1-8260-4435-9E88-61B05019C9FF}" presName="boxAndChildren" presStyleCnt="0"/>
      <dgm:spPr/>
    </dgm:pt>
    <dgm:pt modelId="{7AE26899-637E-4C68-813C-09A4D51D72D9}" type="pres">
      <dgm:prSet presAssocID="{4372ACB1-8260-4435-9E88-61B05019C9FF}" presName="parentTextBox" presStyleLbl="node1" presStyleIdx="0" presStyleCnt="4"/>
      <dgm:spPr/>
    </dgm:pt>
    <dgm:pt modelId="{78F973CD-0A92-491D-9EEB-FF29CFC011CD}" type="pres">
      <dgm:prSet presAssocID="{D4A0DDA3-442D-4B4B-9E72-E02F4C98F525}" presName="sp" presStyleCnt="0"/>
      <dgm:spPr/>
    </dgm:pt>
    <dgm:pt modelId="{59D30401-11EE-4BA8-86D7-A6A5FAFA8B20}" type="pres">
      <dgm:prSet presAssocID="{B468645C-C11C-4D60-AB00-86B438A2A9ED}" presName="arrowAndChildren" presStyleCnt="0"/>
      <dgm:spPr/>
    </dgm:pt>
    <dgm:pt modelId="{B8F0D117-3382-41FA-B59C-50AFF88A9528}" type="pres">
      <dgm:prSet presAssocID="{B468645C-C11C-4D60-AB00-86B438A2A9ED}" presName="parentTextArrow" presStyleLbl="node1" presStyleIdx="1" presStyleCnt="4"/>
      <dgm:spPr/>
    </dgm:pt>
    <dgm:pt modelId="{AB9D98EC-24B4-4198-9F20-BE8E9E4945CA}" type="pres">
      <dgm:prSet presAssocID="{BD4E6DF6-8607-40F5-BCAD-215B4CD4C655}" presName="sp" presStyleCnt="0"/>
      <dgm:spPr/>
    </dgm:pt>
    <dgm:pt modelId="{6B20DF2C-EA6F-4D89-B880-996F73F4D4E7}" type="pres">
      <dgm:prSet presAssocID="{2F8F054F-B7DB-44F4-9368-7AB4E9E09D41}" presName="arrowAndChildren" presStyleCnt="0"/>
      <dgm:spPr/>
    </dgm:pt>
    <dgm:pt modelId="{53150416-0462-4211-B16E-DD1219793615}" type="pres">
      <dgm:prSet presAssocID="{2F8F054F-B7DB-44F4-9368-7AB4E9E09D41}" presName="parentTextArrow" presStyleLbl="node1" presStyleIdx="2" presStyleCnt="4"/>
      <dgm:spPr/>
    </dgm:pt>
    <dgm:pt modelId="{41A927B6-2A8B-44A3-A5DF-AF3681580D72}" type="pres">
      <dgm:prSet presAssocID="{6390AD3D-7A7F-4345-8199-C3C44B0B4C4E}" presName="sp" presStyleCnt="0"/>
      <dgm:spPr/>
    </dgm:pt>
    <dgm:pt modelId="{8EF63AA1-2AAD-4902-9B57-DADF815B0334}" type="pres">
      <dgm:prSet presAssocID="{F2E751FD-992C-431E-B128-5BFE042FD9E0}" presName="arrowAndChildren" presStyleCnt="0"/>
      <dgm:spPr/>
    </dgm:pt>
    <dgm:pt modelId="{67A176AF-D105-402A-AB83-4F75CF26EE80}" type="pres">
      <dgm:prSet presAssocID="{F2E751FD-992C-431E-B128-5BFE042FD9E0}" presName="parentTextArrow" presStyleLbl="node1" presStyleIdx="3" presStyleCnt="4"/>
      <dgm:spPr/>
    </dgm:pt>
  </dgm:ptLst>
  <dgm:cxnLst>
    <dgm:cxn modelId="{56A2DC01-8960-4148-90FC-E1365968BB18}" type="presOf" srcId="{4372ACB1-8260-4435-9E88-61B05019C9FF}" destId="{7AE26899-637E-4C68-813C-09A4D51D72D9}" srcOrd="0" destOrd="0" presId="urn:microsoft.com/office/officeart/2005/8/layout/process4"/>
    <dgm:cxn modelId="{D1F5072A-3311-4A3C-AC50-1B01871F35C6}" type="presOf" srcId="{2F8F054F-B7DB-44F4-9368-7AB4E9E09D41}" destId="{53150416-0462-4211-B16E-DD1219793615}" srcOrd="0" destOrd="0" presId="urn:microsoft.com/office/officeart/2005/8/layout/process4"/>
    <dgm:cxn modelId="{814DF135-416B-4627-909C-6811FD2A8220}" type="presOf" srcId="{F2E751FD-992C-431E-B128-5BFE042FD9E0}" destId="{67A176AF-D105-402A-AB83-4F75CF26EE80}" srcOrd="0" destOrd="0" presId="urn:microsoft.com/office/officeart/2005/8/layout/process4"/>
    <dgm:cxn modelId="{63A8AF4C-0EEB-451E-9CD6-4D3F8F5A0199}" srcId="{529F65D8-4E3D-440E-AD24-7A798B55CC34}" destId="{4372ACB1-8260-4435-9E88-61B05019C9FF}" srcOrd="3" destOrd="0" parTransId="{B5D5F096-24DF-4E9E-8491-05E4C6EF1153}" sibTransId="{97D5253A-B801-47E6-88DC-F6435DAEAC9B}"/>
    <dgm:cxn modelId="{82B89CBA-3FC9-4BE2-A51A-489B9289AC22}" srcId="{529F65D8-4E3D-440E-AD24-7A798B55CC34}" destId="{F2E751FD-992C-431E-B128-5BFE042FD9E0}" srcOrd="0" destOrd="0" parTransId="{0A66048E-0728-4CF5-ACA5-A155221F28B9}" sibTransId="{6390AD3D-7A7F-4345-8199-C3C44B0B4C4E}"/>
    <dgm:cxn modelId="{BACDE8C6-BA58-4A06-8845-0E8AFE48E2E5}" type="presOf" srcId="{B468645C-C11C-4D60-AB00-86B438A2A9ED}" destId="{B8F0D117-3382-41FA-B59C-50AFF88A9528}" srcOrd="0" destOrd="0" presId="urn:microsoft.com/office/officeart/2005/8/layout/process4"/>
    <dgm:cxn modelId="{75B418DB-84B1-4F02-B152-863178C6E1D8}" srcId="{529F65D8-4E3D-440E-AD24-7A798B55CC34}" destId="{B468645C-C11C-4D60-AB00-86B438A2A9ED}" srcOrd="2" destOrd="0" parTransId="{90C336A7-ACFE-4E50-9831-09FAEEFF66D0}" sibTransId="{D4A0DDA3-442D-4B4B-9E72-E02F4C98F525}"/>
    <dgm:cxn modelId="{3962AAE6-CDDA-47F7-99F4-26367DBAAE77}" type="presOf" srcId="{529F65D8-4E3D-440E-AD24-7A798B55CC34}" destId="{9225AB43-F51D-4638-A6C3-95BEB2E165EB}" srcOrd="0" destOrd="0" presId="urn:microsoft.com/office/officeart/2005/8/layout/process4"/>
    <dgm:cxn modelId="{713163F4-0774-43E3-9797-BC6EBE31A55A}" srcId="{529F65D8-4E3D-440E-AD24-7A798B55CC34}" destId="{2F8F054F-B7DB-44F4-9368-7AB4E9E09D41}" srcOrd="1" destOrd="0" parTransId="{B8C3084B-8287-4AD1-980B-79CEE735A9F7}" sibTransId="{BD4E6DF6-8607-40F5-BCAD-215B4CD4C655}"/>
    <dgm:cxn modelId="{EE6874C6-4632-4A3B-A415-0435EE264085}" type="presParOf" srcId="{9225AB43-F51D-4638-A6C3-95BEB2E165EB}" destId="{9D0607CF-8125-4394-82E8-E8F7F7D448BA}" srcOrd="0" destOrd="0" presId="urn:microsoft.com/office/officeart/2005/8/layout/process4"/>
    <dgm:cxn modelId="{5DB1CE85-CE4A-424C-A561-97A9D2FED927}" type="presParOf" srcId="{9D0607CF-8125-4394-82E8-E8F7F7D448BA}" destId="{7AE26899-637E-4C68-813C-09A4D51D72D9}" srcOrd="0" destOrd="0" presId="urn:microsoft.com/office/officeart/2005/8/layout/process4"/>
    <dgm:cxn modelId="{32161DFD-FD4F-4D99-A22D-21AC4355EC3B}" type="presParOf" srcId="{9225AB43-F51D-4638-A6C3-95BEB2E165EB}" destId="{78F973CD-0A92-491D-9EEB-FF29CFC011CD}" srcOrd="1" destOrd="0" presId="urn:microsoft.com/office/officeart/2005/8/layout/process4"/>
    <dgm:cxn modelId="{2CB3CFC9-5469-4AEA-AADC-45B4492E6424}" type="presParOf" srcId="{9225AB43-F51D-4638-A6C3-95BEB2E165EB}" destId="{59D30401-11EE-4BA8-86D7-A6A5FAFA8B20}" srcOrd="2" destOrd="0" presId="urn:microsoft.com/office/officeart/2005/8/layout/process4"/>
    <dgm:cxn modelId="{20D5AA4F-36C4-4812-BA15-88113F8FCB93}" type="presParOf" srcId="{59D30401-11EE-4BA8-86D7-A6A5FAFA8B20}" destId="{B8F0D117-3382-41FA-B59C-50AFF88A9528}" srcOrd="0" destOrd="0" presId="urn:microsoft.com/office/officeart/2005/8/layout/process4"/>
    <dgm:cxn modelId="{F6A5FDB6-F689-4CA8-8CE3-1F9401B3F787}" type="presParOf" srcId="{9225AB43-F51D-4638-A6C3-95BEB2E165EB}" destId="{AB9D98EC-24B4-4198-9F20-BE8E9E4945CA}" srcOrd="3" destOrd="0" presId="urn:microsoft.com/office/officeart/2005/8/layout/process4"/>
    <dgm:cxn modelId="{2A5F693E-BF0E-4426-8CD9-D00F03D5B04D}" type="presParOf" srcId="{9225AB43-F51D-4638-A6C3-95BEB2E165EB}" destId="{6B20DF2C-EA6F-4D89-B880-996F73F4D4E7}" srcOrd="4" destOrd="0" presId="urn:microsoft.com/office/officeart/2005/8/layout/process4"/>
    <dgm:cxn modelId="{9113EA0F-449F-4B13-BD13-E0CFED55F245}" type="presParOf" srcId="{6B20DF2C-EA6F-4D89-B880-996F73F4D4E7}" destId="{53150416-0462-4211-B16E-DD1219793615}" srcOrd="0" destOrd="0" presId="urn:microsoft.com/office/officeart/2005/8/layout/process4"/>
    <dgm:cxn modelId="{5B616730-5F09-42A3-B253-CAA25D369B14}" type="presParOf" srcId="{9225AB43-F51D-4638-A6C3-95BEB2E165EB}" destId="{41A927B6-2A8B-44A3-A5DF-AF3681580D72}" srcOrd="5" destOrd="0" presId="urn:microsoft.com/office/officeart/2005/8/layout/process4"/>
    <dgm:cxn modelId="{2B546E5B-3A32-463B-9645-97516A74CBE7}" type="presParOf" srcId="{9225AB43-F51D-4638-A6C3-95BEB2E165EB}" destId="{8EF63AA1-2AAD-4902-9B57-DADF815B0334}" srcOrd="6" destOrd="0" presId="urn:microsoft.com/office/officeart/2005/8/layout/process4"/>
    <dgm:cxn modelId="{8180DFF8-6F4F-4F73-B3FF-2B33DF344A04}" type="presParOf" srcId="{8EF63AA1-2AAD-4902-9B57-DADF815B0334}" destId="{67A176AF-D105-402A-AB83-4F75CF26EE80}"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302105-2942-4538-8C85-8ECEBBC2669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0FAF9EC-C452-4BEE-B1C4-EBEB6F96EB8D}">
      <dgm:prSet/>
      <dgm:spPr/>
      <dgm:t>
        <a:bodyPr/>
        <a:lstStyle/>
        <a:p>
          <a:r>
            <a:rPr lang="en-US" b="1"/>
            <a:t>Natural language processing (NLP):</a:t>
          </a:r>
          <a:endParaRPr lang="en-US"/>
        </a:p>
      </dgm:t>
    </dgm:pt>
    <dgm:pt modelId="{29AF1153-0F66-4A4A-B0F1-64F7C463881A}" type="parTrans" cxnId="{05B0E77E-279A-48E7-99BF-F4C160E442D0}">
      <dgm:prSet/>
      <dgm:spPr/>
      <dgm:t>
        <a:bodyPr/>
        <a:lstStyle/>
        <a:p>
          <a:endParaRPr lang="en-US"/>
        </a:p>
      </dgm:t>
    </dgm:pt>
    <dgm:pt modelId="{4671D78B-6359-49CD-B1D7-DFC91266A9CB}" type="sibTrans" cxnId="{05B0E77E-279A-48E7-99BF-F4C160E442D0}">
      <dgm:prSet/>
      <dgm:spPr/>
      <dgm:t>
        <a:bodyPr/>
        <a:lstStyle/>
        <a:p>
          <a:endParaRPr lang="en-US"/>
        </a:p>
      </dgm:t>
    </dgm:pt>
    <dgm:pt modelId="{782C5B21-A64A-4F36-924B-46D044BE151A}">
      <dgm:prSet/>
      <dgm:spPr/>
      <dgm:t>
        <a:bodyPr/>
        <a:lstStyle/>
        <a:p>
          <a:r>
            <a:rPr lang="en-US"/>
            <a:t>a subfield of data science that deals with the interaction between computers and human languages, and includes tasks such as language translation, text summarization, and sentiment analysis.</a:t>
          </a:r>
        </a:p>
      </dgm:t>
    </dgm:pt>
    <dgm:pt modelId="{E7165422-7289-44CD-BF9C-34C95C89AED4}" type="parTrans" cxnId="{651D6623-F458-418D-B590-6D3E6D09E8F2}">
      <dgm:prSet/>
      <dgm:spPr/>
      <dgm:t>
        <a:bodyPr/>
        <a:lstStyle/>
        <a:p>
          <a:endParaRPr lang="en-US"/>
        </a:p>
      </dgm:t>
    </dgm:pt>
    <dgm:pt modelId="{67323D5C-DC7F-43CE-88BE-7910A6A0D0A5}" type="sibTrans" cxnId="{651D6623-F458-418D-B590-6D3E6D09E8F2}">
      <dgm:prSet/>
      <dgm:spPr/>
      <dgm:t>
        <a:bodyPr/>
        <a:lstStyle/>
        <a:p>
          <a:endParaRPr lang="en-US"/>
        </a:p>
      </dgm:t>
    </dgm:pt>
    <dgm:pt modelId="{F09C6B99-EB9D-433C-BBFB-C06C2598B273}" type="pres">
      <dgm:prSet presAssocID="{40302105-2942-4538-8C85-8ECEBBC2669A}" presName="linear" presStyleCnt="0">
        <dgm:presLayoutVars>
          <dgm:animLvl val="lvl"/>
          <dgm:resizeHandles val="exact"/>
        </dgm:presLayoutVars>
      </dgm:prSet>
      <dgm:spPr/>
    </dgm:pt>
    <dgm:pt modelId="{DEACA812-1D70-4ABC-B507-F9E0599C76A2}" type="pres">
      <dgm:prSet presAssocID="{50FAF9EC-C452-4BEE-B1C4-EBEB6F96EB8D}" presName="parentText" presStyleLbl="node1" presStyleIdx="0" presStyleCnt="2">
        <dgm:presLayoutVars>
          <dgm:chMax val="0"/>
          <dgm:bulletEnabled val="1"/>
        </dgm:presLayoutVars>
      </dgm:prSet>
      <dgm:spPr/>
    </dgm:pt>
    <dgm:pt modelId="{DD2AC8FA-B0F9-4DE1-B878-4BAFF298F338}" type="pres">
      <dgm:prSet presAssocID="{4671D78B-6359-49CD-B1D7-DFC91266A9CB}" presName="spacer" presStyleCnt="0"/>
      <dgm:spPr/>
    </dgm:pt>
    <dgm:pt modelId="{2082D67E-9220-49A2-B5AB-13652994D161}" type="pres">
      <dgm:prSet presAssocID="{782C5B21-A64A-4F36-924B-46D044BE151A}" presName="parentText" presStyleLbl="node1" presStyleIdx="1" presStyleCnt="2">
        <dgm:presLayoutVars>
          <dgm:chMax val="0"/>
          <dgm:bulletEnabled val="1"/>
        </dgm:presLayoutVars>
      </dgm:prSet>
      <dgm:spPr/>
    </dgm:pt>
  </dgm:ptLst>
  <dgm:cxnLst>
    <dgm:cxn modelId="{651D6623-F458-418D-B590-6D3E6D09E8F2}" srcId="{40302105-2942-4538-8C85-8ECEBBC2669A}" destId="{782C5B21-A64A-4F36-924B-46D044BE151A}" srcOrd="1" destOrd="0" parTransId="{E7165422-7289-44CD-BF9C-34C95C89AED4}" sibTransId="{67323D5C-DC7F-43CE-88BE-7910A6A0D0A5}"/>
    <dgm:cxn modelId="{CD2DF742-214C-4BA9-95E0-A0083A41992D}" type="presOf" srcId="{782C5B21-A64A-4F36-924B-46D044BE151A}" destId="{2082D67E-9220-49A2-B5AB-13652994D161}" srcOrd="0" destOrd="0" presId="urn:microsoft.com/office/officeart/2005/8/layout/vList2"/>
    <dgm:cxn modelId="{05B0E77E-279A-48E7-99BF-F4C160E442D0}" srcId="{40302105-2942-4538-8C85-8ECEBBC2669A}" destId="{50FAF9EC-C452-4BEE-B1C4-EBEB6F96EB8D}" srcOrd="0" destOrd="0" parTransId="{29AF1153-0F66-4A4A-B0F1-64F7C463881A}" sibTransId="{4671D78B-6359-49CD-B1D7-DFC91266A9CB}"/>
    <dgm:cxn modelId="{66091E86-6BB6-40F2-81BC-0466B1B8F44C}" type="presOf" srcId="{40302105-2942-4538-8C85-8ECEBBC2669A}" destId="{F09C6B99-EB9D-433C-BBFB-C06C2598B273}" srcOrd="0" destOrd="0" presId="urn:microsoft.com/office/officeart/2005/8/layout/vList2"/>
    <dgm:cxn modelId="{44DC38A3-0185-439E-BF4C-48D9A9043DE7}" type="presOf" srcId="{50FAF9EC-C452-4BEE-B1C4-EBEB6F96EB8D}" destId="{DEACA812-1D70-4ABC-B507-F9E0599C76A2}" srcOrd="0" destOrd="0" presId="urn:microsoft.com/office/officeart/2005/8/layout/vList2"/>
    <dgm:cxn modelId="{BC5FA51B-5B4D-4C04-B3CD-773C5F9443E8}" type="presParOf" srcId="{F09C6B99-EB9D-433C-BBFB-C06C2598B273}" destId="{DEACA812-1D70-4ABC-B507-F9E0599C76A2}" srcOrd="0" destOrd="0" presId="urn:microsoft.com/office/officeart/2005/8/layout/vList2"/>
    <dgm:cxn modelId="{428F0855-2F2A-4637-BCBC-66FF841F6176}" type="presParOf" srcId="{F09C6B99-EB9D-433C-BBFB-C06C2598B273}" destId="{DD2AC8FA-B0F9-4DE1-B878-4BAFF298F338}" srcOrd="1" destOrd="0" presId="urn:microsoft.com/office/officeart/2005/8/layout/vList2"/>
    <dgm:cxn modelId="{1C614402-CAD0-410B-9DAF-23FAC95518DC}" type="presParOf" srcId="{F09C6B99-EB9D-433C-BBFB-C06C2598B273}" destId="{2082D67E-9220-49A2-B5AB-13652994D161}"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FCF58E-5A18-49F7-9E2A-C385A67B9D3D}" type="doc">
      <dgm:prSet loTypeId="urn:microsoft.com/office/officeart/2005/8/layout/hierarchy1" loCatId="hierarchy" qsTypeId="urn:microsoft.com/office/officeart/2005/8/quickstyle/simple5" qsCatId="simple" csTypeId="urn:microsoft.com/office/officeart/2005/8/colors/accent3_2" csCatId="accent3"/>
      <dgm:spPr/>
      <dgm:t>
        <a:bodyPr/>
        <a:lstStyle/>
        <a:p>
          <a:endParaRPr lang="en-US"/>
        </a:p>
      </dgm:t>
    </dgm:pt>
    <dgm:pt modelId="{125E13D9-CEAE-40E9-ABC6-A34F26DC4E34}">
      <dgm:prSet/>
      <dgm:spPr/>
      <dgm:t>
        <a:bodyPr/>
        <a:lstStyle/>
        <a:p>
          <a:r>
            <a:rPr lang="en-US" b="1"/>
            <a:t>Computer vision</a:t>
          </a:r>
          <a:r>
            <a:rPr lang="en-US"/>
            <a:t>: </a:t>
          </a:r>
        </a:p>
      </dgm:t>
    </dgm:pt>
    <dgm:pt modelId="{EFCC2CA9-0FA4-497D-83F4-6723B48D5349}" type="parTrans" cxnId="{D9C9CD73-1DE4-4FF2-952C-A8B119A5F1F6}">
      <dgm:prSet/>
      <dgm:spPr/>
      <dgm:t>
        <a:bodyPr/>
        <a:lstStyle/>
        <a:p>
          <a:endParaRPr lang="en-US"/>
        </a:p>
      </dgm:t>
    </dgm:pt>
    <dgm:pt modelId="{74CC2EDC-B8FE-4994-A913-01AA307A9169}" type="sibTrans" cxnId="{D9C9CD73-1DE4-4FF2-952C-A8B119A5F1F6}">
      <dgm:prSet/>
      <dgm:spPr/>
      <dgm:t>
        <a:bodyPr/>
        <a:lstStyle/>
        <a:p>
          <a:endParaRPr lang="en-US"/>
        </a:p>
      </dgm:t>
    </dgm:pt>
    <dgm:pt modelId="{15B3BDED-C46F-4B7A-A488-F85A0C82AB76}">
      <dgm:prSet/>
      <dgm:spPr/>
      <dgm:t>
        <a:bodyPr/>
        <a:lstStyle/>
        <a:p>
          <a:r>
            <a:rPr lang="en-US"/>
            <a:t>a subfield of data science that deals with the use of computer algorithms to understand and interpret visual data, such as images and videos.</a:t>
          </a:r>
        </a:p>
      </dgm:t>
    </dgm:pt>
    <dgm:pt modelId="{057E6C31-14F9-4C89-9DB3-227F8B859D2C}" type="parTrans" cxnId="{481D0719-912C-46E7-929E-9690757E4DCE}">
      <dgm:prSet/>
      <dgm:spPr/>
      <dgm:t>
        <a:bodyPr/>
        <a:lstStyle/>
        <a:p>
          <a:endParaRPr lang="en-US"/>
        </a:p>
      </dgm:t>
    </dgm:pt>
    <dgm:pt modelId="{A6DAB40D-77CF-48DD-9672-A63A76D1010F}" type="sibTrans" cxnId="{481D0719-912C-46E7-929E-9690757E4DCE}">
      <dgm:prSet/>
      <dgm:spPr/>
      <dgm:t>
        <a:bodyPr/>
        <a:lstStyle/>
        <a:p>
          <a:endParaRPr lang="en-US"/>
        </a:p>
      </dgm:t>
    </dgm:pt>
    <dgm:pt modelId="{4952F0CE-0433-4C74-B67E-052B5305F32F}" type="pres">
      <dgm:prSet presAssocID="{55FCF58E-5A18-49F7-9E2A-C385A67B9D3D}" presName="hierChild1" presStyleCnt="0">
        <dgm:presLayoutVars>
          <dgm:chPref val="1"/>
          <dgm:dir/>
          <dgm:animOne val="branch"/>
          <dgm:animLvl val="lvl"/>
          <dgm:resizeHandles/>
        </dgm:presLayoutVars>
      </dgm:prSet>
      <dgm:spPr/>
    </dgm:pt>
    <dgm:pt modelId="{4EDB500A-89DB-45E8-BAFD-4160B71D21EB}" type="pres">
      <dgm:prSet presAssocID="{125E13D9-CEAE-40E9-ABC6-A34F26DC4E34}" presName="hierRoot1" presStyleCnt="0"/>
      <dgm:spPr/>
    </dgm:pt>
    <dgm:pt modelId="{7492C576-1F02-460F-8D1C-F7EF60457B1D}" type="pres">
      <dgm:prSet presAssocID="{125E13D9-CEAE-40E9-ABC6-A34F26DC4E34}" presName="composite" presStyleCnt="0"/>
      <dgm:spPr/>
    </dgm:pt>
    <dgm:pt modelId="{49067AFD-6FB9-423C-A9DC-75F81705E921}" type="pres">
      <dgm:prSet presAssocID="{125E13D9-CEAE-40E9-ABC6-A34F26DC4E34}" presName="background" presStyleLbl="node0" presStyleIdx="0" presStyleCnt="2"/>
      <dgm:spPr/>
    </dgm:pt>
    <dgm:pt modelId="{C45BDE2E-34C4-4B85-9E77-A594FFEF01FB}" type="pres">
      <dgm:prSet presAssocID="{125E13D9-CEAE-40E9-ABC6-A34F26DC4E34}" presName="text" presStyleLbl="fgAcc0" presStyleIdx="0" presStyleCnt="2">
        <dgm:presLayoutVars>
          <dgm:chPref val="3"/>
        </dgm:presLayoutVars>
      </dgm:prSet>
      <dgm:spPr/>
    </dgm:pt>
    <dgm:pt modelId="{0C5352DF-B689-4FA9-AFE2-85D2F5B44F4A}" type="pres">
      <dgm:prSet presAssocID="{125E13D9-CEAE-40E9-ABC6-A34F26DC4E34}" presName="hierChild2" presStyleCnt="0"/>
      <dgm:spPr/>
    </dgm:pt>
    <dgm:pt modelId="{D02A4024-4157-477D-917D-B50C9128B3C7}" type="pres">
      <dgm:prSet presAssocID="{15B3BDED-C46F-4B7A-A488-F85A0C82AB76}" presName="hierRoot1" presStyleCnt="0"/>
      <dgm:spPr/>
    </dgm:pt>
    <dgm:pt modelId="{E3B6E602-95B7-48C2-A5C3-52BFB50A7C43}" type="pres">
      <dgm:prSet presAssocID="{15B3BDED-C46F-4B7A-A488-F85A0C82AB76}" presName="composite" presStyleCnt="0"/>
      <dgm:spPr/>
    </dgm:pt>
    <dgm:pt modelId="{C881B776-48DE-4FAC-82BB-F02E851DCB33}" type="pres">
      <dgm:prSet presAssocID="{15B3BDED-C46F-4B7A-A488-F85A0C82AB76}" presName="background" presStyleLbl="node0" presStyleIdx="1" presStyleCnt="2"/>
      <dgm:spPr/>
    </dgm:pt>
    <dgm:pt modelId="{D0E17E0C-DED2-46CD-A8DD-994C0DF4BBF5}" type="pres">
      <dgm:prSet presAssocID="{15B3BDED-C46F-4B7A-A488-F85A0C82AB76}" presName="text" presStyleLbl="fgAcc0" presStyleIdx="1" presStyleCnt="2">
        <dgm:presLayoutVars>
          <dgm:chPref val="3"/>
        </dgm:presLayoutVars>
      </dgm:prSet>
      <dgm:spPr/>
    </dgm:pt>
    <dgm:pt modelId="{280D9708-6A8A-48C4-AF98-4341457F63A9}" type="pres">
      <dgm:prSet presAssocID="{15B3BDED-C46F-4B7A-A488-F85A0C82AB76}" presName="hierChild2" presStyleCnt="0"/>
      <dgm:spPr/>
    </dgm:pt>
  </dgm:ptLst>
  <dgm:cxnLst>
    <dgm:cxn modelId="{39236B14-5C8C-4D37-84FE-6947698F3C65}" type="presOf" srcId="{15B3BDED-C46F-4B7A-A488-F85A0C82AB76}" destId="{D0E17E0C-DED2-46CD-A8DD-994C0DF4BBF5}" srcOrd="0" destOrd="0" presId="urn:microsoft.com/office/officeart/2005/8/layout/hierarchy1"/>
    <dgm:cxn modelId="{481D0719-912C-46E7-929E-9690757E4DCE}" srcId="{55FCF58E-5A18-49F7-9E2A-C385A67B9D3D}" destId="{15B3BDED-C46F-4B7A-A488-F85A0C82AB76}" srcOrd="1" destOrd="0" parTransId="{057E6C31-14F9-4C89-9DB3-227F8B859D2C}" sibTransId="{A6DAB40D-77CF-48DD-9672-A63A76D1010F}"/>
    <dgm:cxn modelId="{D9C9CD73-1DE4-4FF2-952C-A8B119A5F1F6}" srcId="{55FCF58E-5A18-49F7-9E2A-C385A67B9D3D}" destId="{125E13D9-CEAE-40E9-ABC6-A34F26DC4E34}" srcOrd="0" destOrd="0" parTransId="{EFCC2CA9-0FA4-497D-83F4-6723B48D5349}" sibTransId="{74CC2EDC-B8FE-4994-A913-01AA307A9169}"/>
    <dgm:cxn modelId="{A4F97A9D-53B8-48A9-9F93-DFB5D1EFBBBC}" type="presOf" srcId="{125E13D9-CEAE-40E9-ABC6-A34F26DC4E34}" destId="{C45BDE2E-34C4-4B85-9E77-A594FFEF01FB}" srcOrd="0" destOrd="0" presId="urn:microsoft.com/office/officeart/2005/8/layout/hierarchy1"/>
    <dgm:cxn modelId="{1C60249E-8619-471A-B867-C5C82CE5FFDC}" type="presOf" srcId="{55FCF58E-5A18-49F7-9E2A-C385A67B9D3D}" destId="{4952F0CE-0433-4C74-B67E-052B5305F32F}" srcOrd="0" destOrd="0" presId="urn:microsoft.com/office/officeart/2005/8/layout/hierarchy1"/>
    <dgm:cxn modelId="{AD9ACBA7-3443-4C0E-A34A-6E565D4A7AA6}" type="presParOf" srcId="{4952F0CE-0433-4C74-B67E-052B5305F32F}" destId="{4EDB500A-89DB-45E8-BAFD-4160B71D21EB}" srcOrd="0" destOrd="0" presId="urn:microsoft.com/office/officeart/2005/8/layout/hierarchy1"/>
    <dgm:cxn modelId="{82EFC635-F12C-4F6A-ADBF-FCD7A040BEF6}" type="presParOf" srcId="{4EDB500A-89DB-45E8-BAFD-4160B71D21EB}" destId="{7492C576-1F02-460F-8D1C-F7EF60457B1D}" srcOrd="0" destOrd="0" presId="urn:microsoft.com/office/officeart/2005/8/layout/hierarchy1"/>
    <dgm:cxn modelId="{F0332A22-14C0-4601-A026-7EAF56708C91}" type="presParOf" srcId="{7492C576-1F02-460F-8D1C-F7EF60457B1D}" destId="{49067AFD-6FB9-423C-A9DC-75F81705E921}" srcOrd="0" destOrd="0" presId="urn:microsoft.com/office/officeart/2005/8/layout/hierarchy1"/>
    <dgm:cxn modelId="{3FE1F984-6D3E-4FF5-BFAB-87E642FB7800}" type="presParOf" srcId="{7492C576-1F02-460F-8D1C-F7EF60457B1D}" destId="{C45BDE2E-34C4-4B85-9E77-A594FFEF01FB}" srcOrd="1" destOrd="0" presId="urn:microsoft.com/office/officeart/2005/8/layout/hierarchy1"/>
    <dgm:cxn modelId="{222010EA-AFA9-437C-BEDA-B129694D7C54}" type="presParOf" srcId="{4EDB500A-89DB-45E8-BAFD-4160B71D21EB}" destId="{0C5352DF-B689-4FA9-AFE2-85D2F5B44F4A}" srcOrd="1" destOrd="0" presId="urn:microsoft.com/office/officeart/2005/8/layout/hierarchy1"/>
    <dgm:cxn modelId="{CD638636-B936-410D-827B-034124611B08}" type="presParOf" srcId="{4952F0CE-0433-4C74-B67E-052B5305F32F}" destId="{D02A4024-4157-477D-917D-B50C9128B3C7}" srcOrd="1" destOrd="0" presId="urn:microsoft.com/office/officeart/2005/8/layout/hierarchy1"/>
    <dgm:cxn modelId="{C2C89362-199A-49DC-9062-22F6A49BDAFD}" type="presParOf" srcId="{D02A4024-4157-477D-917D-B50C9128B3C7}" destId="{E3B6E602-95B7-48C2-A5C3-52BFB50A7C43}" srcOrd="0" destOrd="0" presId="urn:microsoft.com/office/officeart/2005/8/layout/hierarchy1"/>
    <dgm:cxn modelId="{6F91CE83-8FAF-41D3-97E6-62A41CFECD4E}" type="presParOf" srcId="{E3B6E602-95B7-48C2-A5C3-52BFB50A7C43}" destId="{C881B776-48DE-4FAC-82BB-F02E851DCB33}" srcOrd="0" destOrd="0" presId="urn:microsoft.com/office/officeart/2005/8/layout/hierarchy1"/>
    <dgm:cxn modelId="{1BFB8046-BAAF-4080-A275-F4D3E09A8156}" type="presParOf" srcId="{E3B6E602-95B7-48C2-A5C3-52BFB50A7C43}" destId="{D0E17E0C-DED2-46CD-A8DD-994C0DF4BBF5}" srcOrd="1" destOrd="0" presId="urn:microsoft.com/office/officeart/2005/8/layout/hierarchy1"/>
    <dgm:cxn modelId="{CBEFC817-B980-4D36-A02A-F35C5D5A2FF4}" type="presParOf" srcId="{D02A4024-4157-477D-917D-B50C9128B3C7}" destId="{280D9708-6A8A-48C4-AF98-4341457F63A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CB7AAD-FB64-4D96-B49B-239792030ED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AAD227B-EDAC-46EB-AC7D-D517760D97A2}">
      <dgm:prSet/>
      <dgm:spPr/>
      <dgm:t>
        <a:bodyPr/>
        <a:lstStyle/>
        <a:p>
          <a:pPr>
            <a:defRPr cap="all"/>
          </a:pPr>
          <a:r>
            <a:rPr lang="en-US" b="1"/>
            <a:t>Predictive modeling:</a:t>
          </a:r>
          <a:endParaRPr lang="en-US"/>
        </a:p>
      </dgm:t>
    </dgm:pt>
    <dgm:pt modelId="{6D5F91F7-AE73-4DC1-BBB3-47633A5DC39B}" type="parTrans" cxnId="{07483EEB-5C7F-41A6-A2A3-3EB7D5790711}">
      <dgm:prSet/>
      <dgm:spPr/>
      <dgm:t>
        <a:bodyPr/>
        <a:lstStyle/>
        <a:p>
          <a:endParaRPr lang="en-US"/>
        </a:p>
      </dgm:t>
    </dgm:pt>
    <dgm:pt modelId="{F7093645-7189-4EFF-B72E-7D904B373D51}" type="sibTrans" cxnId="{07483EEB-5C7F-41A6-A2A3-3EB7D5790711}">
      <dgm:prSet/>
      <dgm:spPr/>
      <dgm:t>
        <a:bodyPr/>
        <a:lstStyle/>
        <a:p>
          <a:endParaRPr lang="en-US"/>
        </a:p>
      </dgm:t>
    </dgm:pt>
    <dgm:pt modelId="{70BD98BA-3E08-42E1-ABE5-72471394C353}">
      <dgm:prSet/>
      <dgm:spPr/>
      <dgm:t>
        <a:bodyPr/>
        <a:lstStyle/>
        <a:p>
          <a:pPr>
            <a:defRPr cap="all"/>
          </a:pPr>
          <a:r>
            <a:rPr lang="en-US"/>
            <a:t>a subfield of data science that uses statistical and machine learning techniques to build models that can predict future events or outcomes based on historical data.</a:t>
          </a:r>
        </a:p>
      </dgm:t>
    </dgm:pt>
    <dgm:pt modelId="{422C6DD2-B3D5-4B82-BA84-9570AE60E552}" type="parTrans" cxnId="{0BB5A867-2ED8-4517-AE6E-3361264A790B}">
      <dgm:prSet/>
      <dgm:spPr/>
      <dgm:t>
        <a:bodyPr/>
        <a:lstStyle/>
        <a:p>
          <a:endParaRPr lang="en-US"/>
        </a:p>
      </dgm:t>
    </dgm:pt>
    <dgm:pt modelId="{69AE9B07-48F4-4E00-8057-28E227CE7894}" type="sibTrans" cxnId="{0BB5A867-2ED8-4517-AE6E-3361264A790B}">
      <dgm:prSet/>
      <dgm:spPr/>
      <dgm:t>
        <a:bodyPr/>
        <a:lstStyle/>
        <a:p>
          <a:endParaRPr lang="en-US"/>
        </a:p>
      </dgm:t>
    </dgm:pt>
    <dgm:pt modelId="{3F02A496-38B9-4877-A0B9-AA8C3C253A51}" type="pres">
      <dgm:prSet presAssocID="{F6CB7AAD-FB64-4D96-B49B-239792030EDC}" presName="root" presStyleCnt="0">
        <dgm:presLayoutVars>
          <dgm:dir/>
          <dgm:resizeHandles val="exact"/>
        </dgm:presLayoutVars>
      </dgm:prSet>
      <dgm:spPr/>
    </dgm:pt>
    <dgm:pt modelId="{C26C9062-BDA9-46DF-94A3-B0F568DDF115}" type="pres">
      <dgm:prSet presAssocID="{DAAD227B-EDAC-46EB-AC7D-D517760D97A2}" presName="compNode" presStyleCnt="0"/>
      <dgm:spPr/>
    </dgm:pt>
    <dgm:pt modelId="{FF2FA940-015E-4B83-AA3F-B8DB53C4CBB8}" type="pres">
      <dgm:prSet presAssocID="{DAAD227B-EDAC-46EB-AC7D-D517760D97A2}" presName="iconBgRect" presStyleLbl="bgShp" presStyleIdx="0" presStyleCnt="2"/>
      <dgm:spPr>
        <a:prstGeom prst="round2DiagRect">
          <a:avLst>
            <a:gd name="adj1" fmla="val 29727"/>
            <a:gd name="adj2" fmla="val 0"/>
          </a:avLst>
        </a:prstGeom>
      </dgm:spPr>
    </dgm:pt>
    <dgm:pt modelId="{F21BBE17-DCE4-4B90-81DD-AA4B66FB0645}" type="pres">
      <dgm:prSet presAssocID="{DAAD227B-EDAC-46EB-AC7D-D517760D97A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ce"/>
        </a:ext>
      </dgm:extLst>
    </dgm:pt>
    <dgm:pt modelId="{C389FDC5-B897-432B-89D0-A9FAE7D83F79}" type="pres">
      <dgm:prSet presAssocID="{DAAD227B-EDAC-46EB-AC7D-D517760D97A2}" presName="spaceRect" presStyleCnt="0"/>
      <dgm:spPr/>
    </dgm:pt>
    <dgm:pt modelId="{28D47FAC-F6CD-4338-A605-7BA4DF7682FD}" type="pres">
      <dgm:prSet presAssocID="{DAAD227B-EDAC-46EB-AC7D-D517760D97A2}" presName="textRect" presStyleLbl="revTx" presStyleIdx="0" presStyleCnt="2">
        <dgm:presLayoutVars>
          <dgm:chMax val="1"/>
          <dgm:chPref val="1"/>
        </dgm:presLayoutVars>
      </dgm:prSet>
      <dgm:spPr/>
    </dgm:pt>
    <dgm:pt modelId="{D1BF4539-7B2E-45D1-8FB2-4DC16B6C88D7}" type="pres">
      <dgm:prSet presAssocID="{F7093645-7189-4EFF-B72E-7D904B373D51}" presName="sibTrans" presStyleCnt="0"/>
      <dgm:spPr/>
    </dgm:pt>
    <dgm:pt modelId="{60067817-5CCF-404A-9FB0-4E127E557BFF}" type="pres">
      <dgm:prSet presAssocID="{70BD98BA-3E08-42E1-ABE5-72471394C353}" presName="compNode" presStyleCnt="0"/>
      <dgm:spPr/>
    </dgm:pt>
    <dgm:pt modelId="{E0C569DF-5D33-49E6-8F39-47C9E02FEE0E}" type="pres">
      <dgm:prSet presAssocID="{70BD98BA-3E08-42E1-ABE5-72471394C353}" presName="iconBgRect" presStyleLbl="bgShp" presStyleIdx="1" presStyleCnt="2"/>
      <dgm:spPr>
        <a:prstGeom prst="round2DiagRect">
          <a:avLst>
            <a:gd name="adj1" fmla="val 29727"/>
            <a:gd name="adj2" fmla="val 0"/>
          </a:avLst>
        </a:prstGeom>
      </dgm:spPr>
    </dgm:pt>
    <dgm:pt modelId="{89F1DC96-7A3D-4FA8-A5C8-D0C9FD86D677}" type="pres">
      <dgm:prSet presAssocID="{70BD98BA-3E08-42E1-ABE5-72471394C3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CAC0A700-755D-41D0-8B5C-A6D38A2CBF33}" type="pres">
      <dgm:prSet presAssocID="{70BD98BA-3E08-42E1-ABE5-72471394C353}" presName="spaceRect" presStyleCnt="0"/>
      <dgm:spPr/>
    </dgm:pt>
    <dgm:pt modelId="{11D967BF-7731-46D2-B2FF-371060DF6BD5}" type="pres">
      <dgm:prSet presAssocID="{70BD98BA-3E08-42E1-ABE5-72471394C353}" presName="textRect" presStyleLbl="revTx" presStyleIdx="1" presStyleCnt="2">
        <dgm:presLayoutVars>
          <dgm:chMax val="1"/>
          <dgm:chPref val="1"/>
        </dgm:presLayoutVars>
      </dgm:prSet>
      <dgm:spPr/>
    </dgm:pt>
  </dgm:ptLst>
  <dgm:cxnLst>
    <dgm:cxn modelId="{2EC6793D-C7FB-4427-8618-9B48A1194E0B}" type="presOf" srcId="{70BD98BA-3E08-42E1-ABE5-72471394C353}" destId="{11D967BF-7731-46D2-B2FF-371060DF6BD5}" srcOrd="0" destOrd="0" presId="urn:microsoft.com/office/officeart/2018/5/layout/IconLeafLabelList"/>
    <dgm:cxn modelId="{FB1D683F-9E96-409E-AF1C-0DBB9EC53C5C}" type="presOf" srcId="{DAAD227B-EDAC-46EB-AC7D-D517760D97A2}" destId="{28D47FAC-F6CD-4338-A605-7BA4DF7682FD}" srcOrd="0" destOrd="0" presId="urn:microsoft.com/office/officeart/2018/5/layout/IconLeafLabelList"/>
    <dgm:cxn modelId="{0BB5A867-2ED8-4517-AE6E-3361264A790B}" srcId="{F6CB7AAD-FB64-4D96-B49B-239792030EDC}" destId="{70BD98BA-3E08-42E1-ABE5-72471394C353}" srcOrd="1" destOrd="0" parTransId="{422C6DD2-B3D5-4B82-BA84-9570AE60E552}" sibTransId="{69AE9B07-48F4-4E00-8057-28E227CE7894}"/>
    <dgm:cxn modelId="{EDD09C53-A0BA-4B92-8E44-F18F81357E59}" type="presOf" srcId="{F6CB7AAD-FB64-4D96-B49B-239792030EDC}" destId="{3F02A496-38B9-4877-A0B9-AA8C3C253A51}" srcOrd="0" destOrd="0" presId="urn:microsoft.com/office/officeart/2018/5/layout/IconLeafLabelList"/>
    <dgm:cxn modelId="{07483EEB-5C7F-41A6-A2A3-3EB7D5790711}" srcId="{F6CB7AAD-FB64-4D96-B49B-239792030EDC}" destId="{DAAD227B-EDAC-46EB-AC7D-D517760D97A2}" srcOrd="0" destOrd="0" parTransId="{6D5F91F7-AE73-4DC1-BBB3-47633A5DC39B}" sibTransId="{F7093645-7189-4EFF-B72E-7D904B373D51}"/>
    <dgm:cxn modelId="{0D917932-C999-4293-881A-27D453BF9181}" type="presParOf" srcId="{3F02A496-38B9-4877-A0B9-AA8C3C253A51}" destId="{C26C9062-BDA9-46DF-94A3-B0F568DDF115}" srcOrd="0" destOrd="0" presId="urn:microsoft.com/office/officeart/2018/5/layout/IconLeafLabelList"/>
    <dgm:cxn modelId="{A20D1C21-10AD-4895-AB18-2B67233EF8D4}" type="presParOf" srcId="{C26C9062-BDA9-46DF-94A3-B0F568DDF115}" destId="{FF2FA940-015E-4B83-AA3F-B8DB53C4CBB8}" srcOrd="0" destOrd="0" presId="urn:microsoft.com/office/officeart/2018/5/layout/IconLeafLabelList"/>
    <dgm:cxn modelId="{DD6F0EDC-B7B2-4FC6-9376-9D04FE803D8B}" type="presParOf" srcId="{C26C9062-BDA9-46DF-94A3-B0F568DDF115}" destId="{F21BBE17-DCE4-4B90-81DD-AA4B66FB0645}" srcOrd="1" destOrd="0" presId="urn:microsoft.com/office/officeart/2018/5/layout/IconLeafLabelList"/>
    <dgm:cxn modelId="{CA1E35BE-D7EF-4859-9D99-BD3BFDEDA0B6}" type="presParOf" srcId="{C26C9062-BDA9-46DF-94A3-B0F568DDF115}" destId="{C389FDC5-B897-432B-89D0-A9FAE7D83F79}" srcOrd="2" destOrd="0" presId="urn:microsoft.com/office/officeart/2018/5/layout/IconLeafLabelList"/>
    <dgm:cxn modelId="{0CE34CD8-2552-438E-9217-703689185E2C}" type="presParOf" srcId="{C26C9062-BDA9-46DF-94A3-B0F568DDF115}" destId="{28D47FAC-F6CD-4338-A605-7BA4DF7682FD}" srcOrd="3" destOrd="0" presId="urn:microsoft.com/office/officeart/2018/5/layout/IconLeafLabelList"/>
    <dgm:cxn modelId="{209A8B69-1B89-4F65-A17C-D7B4AA68AC3C}" type="presParOf" srcId="{3F02A496-38B9-4877-A0B9-AA8C3C253A51}" destId="{D1BF4539-7B2E-45D1-8FB2-4DC16B6C88D7}" srcOrd="1" destOrd="0" presId="urn:microsoft.com/office/officeart/2018/5/layout/IconLeafLabelList"/>
    <dgm:cxn modelId="{19FEF161-4F37-4453-8A1C-4F3E15585D36}" type="presParOf" srcId="{3F02A496-38B9-4877-A0B9-AA8C3C253A51}" destId="{60067817-5CCF-404A-9FB0-4E127E557BFF}" srcOrd="2" destOrd="0" presId="urn:microsoft.com/office/officeart/2018/5/layout/IconLeafLabelList"/>
    <dgm:cxn modelId="{1FE3ECA2-41E5-475D-9402-C531EBEC0E0F}" type="presParOf" srcId="{60067817-5CCF-404A-9FB0-4E127E557BFF}" destId="{E0C569DF-5D33-49E6-8F39-47C9E02FEE0E}" srcOrd="0" destOrd="0" presId="urn:microsoft.com/office/officeart/2018/5/layout/IconLeafLabelList"/>
    <dgm:cxn modelId="{8A4217C4-9A00-489E-8CD7-EC5F5925B652}" type="presParOf" srcId="{60067817-5CCF-404A-9FB0-4E127E557BFF}" destId="{89F1DC96-7A3D-4FA8-A5C8-D0C9FD86D677}" srcOrd="1" destOrd="0" presId="urn:microsoft.com/office/officeart/2018/5/layout/IconLeafLabelList"/>
    <dgm:cxn modelId="{5DFC16A3-F754-4FBF-AE41-177EF452B7D7}" type="presParOf" srcId="{60067817-5CCF-404A-9FB0-4E127E557BFF}" destId="{CAC0A700-755D-41D0-8B5C-A6D38A2CBF33}" srcOrd="2" destOrd="0" presId="urn:microsoft.com/office/officeart/2018/5/layout/IconLeafLabelList"/>
    <dgm:cxn modelId="{7037161C-0A33-4DC5-A475-B41BAFF2C2EE}" type="presParOf" srcId="{60067817-5CCF-404A-9FB0-4E127E557BFF}" destId="{11D967BF-7731-46D2-B2FF-371060DF6BD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EFF1976-3744-4F70-AFFD-1B6B0858D8E7}"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51C093A6-8F9C-43C7-8183-F51E755E4654}">
      <dgm:prSet/>
      <dgm:spPr/>
      <dgm:t>
        <a:bodyPr/>
        <a:lstStyle/>
        <a:p>
          <a:r>
            <a:rPr lang="en-US" b="1"/>
            <a:t>Recommender Systems:</a:t>
          </a:r>
          <a:endParaRPr lang="en-US"/>
        </a:p>
      </dgm:t>
    </dgm:pt>
    <dgm:pt modelId="{AC3595A2-35B1-4B98-B390-87DCA8C56B28}" type="parTrans" cxnId="{B5143D86-ABCB-49A9-B0A4-A978C0D95D1E}">
      <dgm:prSet/>
      <dgm:spPr/>
      <dgm:t>
        <a:bodyPr/>
        <a:lstStyle/>
        <a:p>
          <a:endParaRPr lang="en-US"/>
        </a:p>
      </dgm:t>
    </dgm:pt>
    <dgm:pt modelId="{D1BF7E5E-99FF-4E1B-93DF-624374A4C9C4}" type="sibTrans" cxnId="{B5143D86-ABCB-49A9-B0A4-A978C0D95D1E}">
      <dgm:prSet/>
      <dgm:spPr/>
      <dgm:t>
        <a:bodyPr/>
        <a:lstStyle/>
        <a:p>
          <a:endParaRPr lang="en-US"/>
        </a:p>
      </dgm:t>
    </dgm:pt>
    <dgm:pt modelId="{F453CC1C-0506-4BF3-83DD-F9C0A233B230}">
      <dgm:prSet/>
      <dgm:spPr/>
      <dgm:t>
        <a:bodyPr/>
        <a:lstStyle/>
        <a:p>
          <a:r>
            <a:rPr lang="en-US"/>
            <a:t>a subfield of data science that builds systems that can predict what a user may be interested in based on their past interactions and behaviors.</a:t>
          </a:r>
        </a:p>
      </dgm:t>
    </dgm:pt>
    <dgm:pt modelId="{92CBD5D3-C5B1-4B8E-AF77-5EB071C58C79}" type="parTrans" cxnId="{822952AE-1DE2-4CB9-A6C5-BFC5923EB157}">
      <dgm:prSet/>
      <dgm:spPr/>
      <dgm:t>
        <a:bodyPr/>
        <a:lstStyle/>
        <a:p>
          <a:endParaRPr lang="en-US"/>
        </a:p>
      </dgm:t>
    </dgm:pt>
    <dgm:pt modelId="{773BAEEB-C736-409E-85C5-79D49FEB0C7F}" type="sibTrans" cxnId="{822952AE-1DE2-4CB9-A6C5-BFC5923EB157}">
      <dgm:prSet/>
      <dgm:spPr/>
      <dgm:t>
        <a:bodyPr/>
        <a:lstStyle/>
        <a:p>
          <a:endParaRPr lang="en-US"/>
        </a:p>
      </dgm:t>
    </dgm:pt>
    <dgm:pt modelId="{7046293B-62FA-4170-8739-48F51D98D415}" type="pres">
      <dgm:prSet presAssocID="{9EFF1976-3744-4F70-AFFD-1B6B0858D8E7}" presName="Name0" presStyleCnt="0">
        <dgm:presLayoutVars>
          <dgm:dir/>
          <dgm:animLvl val="lvl"/>
          <dgm:resizeHandles val="exact"/>
        </dgm:presLayoutVars>
      </dgm:prSet>
      <dgm:spPr/>
    </dgm:pt>
    <dgm:pt modelId="{F1B8A209-7D26-4EDF-8998-C0EB00BB34BB}" type="pres">
      <dgm:prSet presAssocID="{F453CC1C-0506-4BF3-83DD-F9C0A233B230}" presName="boxAndChildren" presStyleCnt="0"/>
      <dgm:spPr/>
    </dgm:pt>
    <dgm:pt modelId="{4C51B4A7-D9EB-425A-B424-93ACCDF7AA06}" type="pres">
      <dgm:prSet presAssocID="{F453CC1C-0506-4BF3-83DD-F9C0A233B230}" presName="parentTextBox" presStyleLbl="node1" presStyleIdx="0" presStyleCnt="2"/>
      <dgm:spPr/>
    </dgm:pt>
    <dgm:pt modelId="{AD04D532-D0DE-43C0-A334-876B5727DE20}" type="pres">
      <dgm:prSet presAssocID="{D1BF7E5E-99FF-4E1B-93DF-624374A4C9C4}" presName="sp" presStyleCnt="0"/>
      <dgm:spPr/>
    </dgm:pt>
    <dgm:pt modelId="{9B6DDC14-0C87-4143-AC3E-53CB1353DD89}" type="pres">
      <dgm:prSet presAssocID="{51C093A6-8F9C-43C7-8183-F51E755E4654}" presName="arrowAndChildren" presStyleCnt="0"/>
      <dgm:spPr/>
    </dgm:pt>
    <dgm:pt modelId="{0BA59A53-A48C-4AB7-8D58-5F40E5B4DCBB}" type="pres">
      <dgm:prSet presAssocID="{51C093A6-8F9C-43C7-8183-F51E755E4654}" presName="parentTextArrow" presStyleLbl="node1" presStyleIdx="1" presStyleCnt="2"/>
      <dgm:spPr/>
    </dgm:pt>
  </dgm:ptLst>
  <dgm:cxnLst>
    <dgm:cxn modelId="{A7F71025-279E-41F8-9BC2-7619143F2F3B}" type="presOf" srcId="{F453CC1C-0506-4BF3-83DD-F9C0A233B230}" destId="{4C51B4A7-D9EB-425A-B424-93ACCDF7AA06}" srcOrd="0" destOrd="0" presId="urn:microsoft.com/office/officeart/2005/8/layout/process4"/>
    <dgm:cxn modelId="{051A1A74-3B89-4E32-B454-3D780312DA84}" type="presOf" srcId="{51C093A6-8F9C-43C7-8183-F51E755E4654}" destId="{0BA59A53-A48C-4AB7-8D58-5F40E5B4DCBB}" srcOrd="0" destOrd="0" presId="urn:microsoft.com/office/officeart/2005/8/layout/process4"/>
    <dgm:cxn modelId="{B5143D86-ABCB-49A9-B0A4-A978C0D95D1E}" srcId="{9EFF1976-3744-4F70-AFFD-1B6B0858D8E7}" destId="{51C093A6-8F9C-43C7-8183-F51E755E4654}" srcOrd="0" destOrd="0" parTransId="{AC3595A2-35B1-4B98-B390-87DCA8C56B28}" sibTransId="{D1BF7E5E-99FF-4E1B-93DF-624374A4C9C4}"/>
    <dgm:cxn modelId="{822952AE-1DE2-4CB9-A6C5-BFC5923EB157}" srcId="{9EFF1976-3744-4F70-AFFD-1B6B0858D8E7}" destId="{F453CC1C-0506-4BF3-83DD-F9C0A233B230}" srcOrd="1" destOrd="0" parTransId="{92CBD5D3-C5B1-4B8E-AF77-5EB071C58C79}" sibTransId="{773BAEEB-C736-409E-85C5-79D49FEB0C7F}"/>
    <dgm:cxn modelId="{F99856F5-A49D-4B3D-A1B8-FB2082ED4658}" type="presOf" srcId="{9EFF1976-3744-4F70-AFFD-1B6B0858D8E7}" destId="{7046293B-62FA-4170-8739-48F51D98D415}" srcOrd="0" destOrd="0" presId="urn:microsoft.com/office/officeart/2005/8/layout/process4"/>
    <dgm:cxn modelId="{720D6CCB-2947-4AC8-98E5-B1EAF771B266}" type="presParOf" srcId="{7046293B-62FA-4170-8739-48F51D98D415}" destId="{F1B8A209-7D26-4EDF-8998-C0EB00BB34BB}" srcOrd="0" destOrd="0" presId="urn:microsoft.com/office/officeart/2005/8/layout/process4"/>
    <dgm:cxn modelId="{E85DCCDE-E310-4ABA-9E5C-33BB641E066A}" type="presParOf" srcId="{F1B8A209-7D26-4EDF-8998-C0EB00BB34BB}" destId="{4C51B4A7-D9EB-425A-B424-93ACCDF7AA06}" srcOrd="0" destOrd="0" presId="urn:microsoft.com/office/officeart/2005/8/layout/process4"/>
    <dgm:cxn modelId="{759688EC-4A54-4882-BAA5-FA22C334DB6B}" type="presParOf" srcId="{7046293B-62FA-4170-8739-48F51D98D415}" destId="{AD04D532-D0DE-43C0-A334-876B5727DE20}" srcOrd="1" destOrd="0" presId="urn:microsoft.com/office/officeart/2005/8/layout/process4"/>
    <dgm:cxn modelId="{BB905371-1A53-4685-A35C-EBBD5D0D054F}" type="presParOf" srcId="{7046293B-62FA-4170-8739-48F51D98D415}" destId="{9B6DDC14-0C87-4143-AC3E-53CB1353DD89}" srcOrd="2" destOrd="0" presId="urn:microsoft.com/office/officeart/2005/8/layout/process4"/>
    <dgm:cxn modelId="{8AE112AC-10D4-4474-8318-68BA73ADCC4F}" type="presParOf" srcId="{9B6DDC14-0C87-4143-AC3E-53CB1353DD89}" destId="{0BA59A53-A48C-4AB7-8D58-5F40E5B4DCBB}"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368ABFA-0553-49D4-8BCF-B530BB154D8E}" type="doc">
      <dgm:prSet loTypeId="urn:microsoft.com/office/officeart/2008/layout/LinedList" loCatId="list" qsTypeId="urn:microsoft.com/office/officeart/2005/8/quickstyle/simple2" qsCatId="simple" csTypeId="urn:microsoft.com/office/officeart/2005/8/colors/colorful1" csCatId="colorful"/>
      <dgm:spPr/>
      <dgm:t>
        <a:bodyPr/>
        <a:lstStyle/>
        <a:p>
          <a:endParaRPr lang="en-US"/>
        </a:p>
      </dgm:t>
    </dgm:pt>
    <dgm:pt modelId="{E73253BA-3973-4806-877F-68547FBD1523}">
      <dgm:prSet/>
      <dgm:spPr/>
      <dgm:t>
        <a:bodyPr/>
        <a:lstStyle/>
        <a:p>
          <a:r>
            <a:rPr lang="en-US" b="1"/>
            <a:t>Anomaly detection:</a:t>
          </a:r>
          <a:endParaRPr lang="en-US"/>
        </a:p>
      </dgm:t>
    </dgm:pt>
    <dgm:pt modelId="{60B849E7-7F43-4A93-8E09-8D21DAE064F6}" type="parTrans" cxnId="{4BBC8B25-31F4-41D2-98EB-66B7F73B74B8}">
      <dgm:prSet/>
      <dgm:spPr/>
      <dgm:t>
        <a:bodyPr/>
        <a:lstStyle/>
        <a:p>
          <a:endParaRPr lang="en-US"/>
        </a:p>
      </dgm:t>
    </dgm:pt>
    <dgm:pt modelId="{19FA8ED2-15C6-4FC5-9D83-4BBCB3CB4AD6}" type="sibTrans" cxnId="{4BBC8B25-31F4-41D2-98EB-66B7F73B74B8}">
      <dgm:prSet/>
      <dgm:spPr/>
      <dgm:t>
        <a:bodyPr/>
        <a:lstStyle/>
        <a:p>
          <a:endParaRPr lang="en-US"/>
        </a:p>
      </dgm:t>
    </dgm:pt>
    <dgm:pt modelId="{1DC00232-B4F8-4E95-B2FF-638F49CAE0CA}">
      <dgm:prSet/>
      <dgm:spPr/>
      <dgm:t>
        <a:bodyPr/>
        <a:lstStyle/>
        <a:p>
          <a:r>
            <a:rPr lang="en-US"/>
            <a:t>a subfield of data science that deals with identifying unusual or abnormal patterns in data, which can be useful for detecting fraud, errors, or other outliers.</a:t>
          </a:r>
        </a:p>
      </dgm:t>
    </dgm:pt>
    <dgm:pt modelId="{DBF98DF2-0BD9-4378-B049-0598DFCE8198}" type="parTrans" cxnId="{8312269C-985E-4FFE-B9A6-4994D849B1FC}">
      <dgm:prSet/>
      <dgm:spPr/>
      <dgm:t>
        <a:bodyPr/>
        <a:lstStyle/>
        <a:p>
          <a:endParaRPr lang="en-US"/>
        </a:p>
      </dgm:t>
    </dgm:pt>
    <dgm:pt modelId="{99AEB080-8F2B-4657-924E-9C6B5DB6CC22}" type="sibTrans" cxnId="{8312269C-985E-4FFE-B9A6-4994D849B1FC}">
      <dgm:prSet/>
      <dgm:spPr/>
      <dgm:t>
        <a:bodyPr/>
        <a:lstStyle/>
        <a:p>
          <a:endParaRPr lang="en-US"/>
        </a:p>
      </dgm:t>
    </dgm:pt>
    <dgm:pt modelId="{BC1726B1-9F7D-4AE2-998E-86E6D779726B}" type="pres">
      <dgm:prSet presAssocID="{7368ABFA-0553-49D4-8BCF-B530BB154D8E}" presName="vert0" presStyleCnt="0">
        <dgm:presLayoutVars>
          <dgm:dir/>
          <dgm:animOne val="branch"/>
          <dgm:animLvl val="lvl"/>
        </dgm:presLayoutVars>
      </dgm:prSet>
      <dgm:spPr/>
    </dgm:pt>
    <dgm:pt modelId="{733CC12C-C01C-4DE6-98D3-7720B738469B}" type="pres">
      <dgm:prSet presAssocID="{E73253BA-3973-4806-877F-68547FBD1523}" presName="thickLine" presStyleLbl="alignNode1" presStyleIdx="0" presStyleCnt="2"/>
      <dgm:spPr/>
    </dgm:pt>
    <dgm:pt modelId="{68EC683E-AD53-4EF0-922E-DDADF0AAFCE3}" type="pres">
      <dgm:prSet presAssocID="{E73253BA-3973-4806-877F-68547FBD1523}" presName="horz1" presStyleCnt="0"/>
      <dgm:spPr/>
    </dgm:pt>
    <dgm:pt modelId="{FF292CD9-7961-459F-B9B5-80DA424BD741}" type="pres">
      <dgm:prSet presAssocID="{E73253BA-3973-4806-877F-68547FBD1523}" presName="tx1" presStyleLbl="revTx" presStyleIdx="0" presStyleCnt="2"/>
      <dgm:spPr/>
    </dgm:pt>
    <dgm:pt modelId="{46C9327E-8B6A-4943-B06E-A68461FD0FBE}" type="pres">
      <dgm:prSet presAssocID="{E73253BA-3973-4806-877F-68547FBD1523}" presName="vert1" presStyleCnt="0"/>
      <dgm:spPr/>
    </dgm:pt>
    <dgm:pt modelId="{9B9E98D7-CBD9-4B36-91C2-0CF93D7D3977}" type="pres">
      <dgm:prSet presAssocID="{1DC00232-B4F8-4E95-B2FF-638F49CAE0CA}" presName="thickLine" presStyleLbl="alignNode1" presStyleIdx="1" presStyleCnt="2"/>
      <dgm:spPr/>
    </dgm:pt>
    <dgm:pt modelId="{E4822275-9664-4474-A90B-32EBB21B20F5}" type="pres">
      <dgm:prSet presAssocID="{1DC00232-B4F8-4E95-B2FF-638F49CAE0CA}" presName="horz1" presStyleCnt="0"/>
      <dgm:spPr/>
    </dgm:pt>
    <dgm:pt modelId="{DFA611F1-7B7A-4E46-954E-346E23339477}" type="pres">
      <dgm:prSet presAssocID="{1DC00232-B4F8-4E95-B2FF-638F49CAE0CA}" presName="tx1" presStyleLbl="revTx" presStyleIdx="1" presStyleCnt="2"/>
      <dgm:spPr/>
    </dgm:pt>
    <dgm:pt modelId="{BE447393-7976-49A9-8C9D-8BA4EB5CEF47}" type="pres">
      <dgm:prSet presAssocID="{1DC00232-B4F8-4E95-B2FF-638F49CAE0CA}" presName="vert1" presStyleCnt="0"/>
      <dgm:spPr/>
    </dgm:pt>
  </dgm:ptLst>
  <dgm:cxnLst>
    <dgm:cxn modelId="{4BBC8B25-31F4-41D2-98EB-66B7F73B74B8}" srcId="{7368ABFA-0553-49D4-8BCF-B530BB154D8E}" destId="{E73253BA-3973-4806-877F-68547FBD1523}" srcOrd="0" destOrd="0" parTransId="{60B849E7-7F43-4A93-8E09-8D21DAE064F6}" sibTransId="{19FA8ED2-15C6-4FC5-9D83-4BBCB3CB4AD6}"/>
    <dgm:cxn modelId="{1198883B-C150-4D07-A61D-B4CAF2EC601B}" type="presOf" srcId="{E73253BA-3973-4806-877F-68547FBD1523}" destId="{FF292CD9-7961-459F-B9B5-80DA424BD741}" srcOrd="0" destOrd="0" presId="urn:microsoft.com/office/officeart/2008/layout/LinedList"/>
    <dgm:cxn modelId="{98B6F98C-1E31-4B37-AAAD-5FF5097D60FC}" type="presOf" srcId="{1DC00232-B4F8-4E95-B2FF-638F49CAE0CA}" destId="{DFA611F1-7B7A-4E46-954E-346E23339477}" srcOrd="0" destOrd="0" presId="urn:microsoft.com/office/officeart/2008/layout/LinedList"/>
    <dgm:cxn modelId="{8312269C-985E-4FFE-B9A6-4994D849B1FC}" srcId="{7368ABFA-0553-49D4-8BCF-B530BB154D8E}" destId="{1DC00232-B4F8-4E95-B2FF-638F49CAE0CA}" srcOrd="1" destOrd="0" parTransId="{DBF98DF2-0BD9-4378-B049-0598DFCE8198}" sibTransId="{99AEB080-8F2B-4657-924E-9C6B5DB6CC22}"/>
    <dgm:cxn modelId="{FDC255C8-ACDF-43E8-BE0A-5B5B6852C24D}" type="presOf" srcId="{7368ABFA-0553-49D4-8BCF-B530BB154D8E}" destId="{BC1726B1-9F7D-4AE2-998E-86E6D779726B}" srcOrd="0" destOrd="0" presId="urn:microsoft.com/office/officeart/2008/layout/LinedList"/>
    <dgm:cxn modelId="{9F23B116-1C4A-4967-B5E3-AADE1E1E8065}" type="presParOf" srcId="{BC1726B1-9F7D-4AE2-998E-86E6D779726B}" destId="{733CC12C-C01C-4DE6-98D3-7720B738469B}" srcOrd="0" destOrd="0" presId="urn:microsoft.com/office/officeart/2008/layout/LinedList"/>
    <dgm:cxn modelId="{4478BA97-49E7-4210-B0C2-2D0E47ACB559}" type="presParOf" srcId="{BC1726B1-9F7D-4AE2-998E-86E6D779726B}" destId="{68EC683E-AD53-4EF0-922E-DDADF0AAFCE3}" srcOrd="1" destOrd="0" presId="urn:microsoft.com/office/officeart/2008/layout/LinedList"/>
    <dgm:cxn modelId="{FAE1534E-6894-4EA3-ABD1-B2DEAF41EA67}" type="presParOf" srcId="{68EC683E-AD53-4EF0-922E-DDADF0AAFCE3}" destId="{FF292CD9-7961-459F-B9B5-80DA424BD741}" srcOrd="0" destOrd="0" presId="urn:microsoft.com/office/officeart/2008/layout/LinedList"/>
    <dgm:cxn modelId="{A0D8E3F4-2796-4D3C-92D5-18A61760DC19}" type="presParOf" srcId="{68EC683E-AD53-4EF0-922E-DDADF0AAFCE3}" destId="{46C9327E-8B6A-4943-B06E-A68461FD0FBE}" srcOrd="1" destOrd="0" presId="urn:microsoft.com/office/officeart/2008/layout/LinedList"/>
    <dgm:cxn modelId="{75BB1E22-BC90-4C09-A123-1EAA05901C1D}" type="presParOf" srcId="{BC1726B1-9F7D-4AE2-998E-86E6D779726B}" destId="{9B9E98D7-CBD9-4B36-91C2-0CF93D7D3977}" srcOrd="2" destOrd="0" presId="urn:microsoft.com/office/officeart/2008/layout/LinedList"/>
    <dgm:cxn modelId="{77F83C3A-2204-43AF-8B87-881A709CA092}" type="presParOf" srcId="{BC1726B1-9F7D-4AE2-998E-86E6D779726B}" destId="{E4822275-9664-4474-A90B-32EBB21B20F5}" srcOrd="3" destOrd="0" presId="urn:microsoft.com/office/officeart/2008/layout/LinedList"/>
    <dgm:cxn modelId="{8D953387-09B2-48AE-99FC-651A181A733D}" type="presParOf" srcId="{E4822275-9664-4474-A90B-32EBB21B20F5}" destId="{DFA611F1-7B7A-4E46-954E-346E23339477}" srcOrd="0" destOrd="0" presId="urn:microsoft.com/office/officeart/2008/layout/LinedList"/>
    <dgm:cxn modelId="{FAABF8AE-3320-4ED8-A191-61F2DA15CD0C}" type="presParOf" srcId="{E4822275-9664-4474-A90B-32EBB21B20F5}" destId="{BE447393-7976-49A9-8C9D-8BA4EB5CEF4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49171DC-439A-4AF7-874C-1FB9911EB49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990E39D-540B-447E-B5B9-3EC1A2AC7659}">
      <dgm:prSet/>
      <dgm:spPr/>
      <dgm:t>
        <a:bodyPr/>
        <a:lstStyle/>
        <a:p>
          <a:pPr>
            <a:lnSpc>
              <a:spcPct val="100000"/>
            </a:lnSpc>
          </a:pPr>
          <a:r>
            <a:rPr lang="en-US" b="1"/>
            <a:t>What is the main goal of data science?</a:t>
          </a:r>
          <a:endParaRPr lang="en-US"/>
        </a:p>
      </dgm:t>
    </dgm:pt>
    <dgm:pt modelId="{1ED9F04E-F9A8-4AC6-86EB-EEDFABB1C053}" type="parTrans" cxnId="{347BC3BA-46C4-41CB-BACA-90B5266453D5}">
      <dgm:prSet/>
      <dgm:spPr/>
      <dgm:t>
        <a:bodyPr/>
        <a:lstStyle/>
        <a:p>
          <a:endParaRPr lang="en-US"/>
        </a:p>
      </dgm:t>
    </dgm:pt>
    <dgm:pt modelId="{5549F363-28AF-47B1-9129-94659AD81B7F}" type="sibTrans" cxnId="{347BC3BA-46C4-41CB-BACA-90B5266453D5}">
      <dgm:prSet/>
      <dgm:spPr/>
      <dgm:t>
        <a:bodyPr/>
        <a:lstStyle/>
        <a:p>
          <a:endParaRPr lang="en-US"/>
        </a:p>
      </dgm:t>
    </dgm:pt>
    <dgm:pt modelId="{39593377-C5FF-4E35-ABE8-BD00C5CC8AB7}">
      <dgm:prSet/>
      <dgm:spPr/>
      <dgm:t>
        <a:bodyPr/>
        <a:lstStyle/>
        <a:p>
          <a:pPr>
            <a:lnSpc>
              <a:spcPct val="100000"/>
            </a:lnSpc>
          </a:pPr>
          <a:r>
            <a:rPr lang="en-US" dirty="0"/>
            <a:t>a) To extract insights and knowledge from data b) To collect and organize data </a:t>
          </a:r>
        </a:p>
      </dgm:t>
    </dgm:pt>
    <dgm:pt modelId="{2B72D669-CD97-45B0-B24F-2C34616C883D}" type="parTrans" cxnId="{BA7AFD54-ECFB-45D5-8928-6221E4FA47E7}">
      <dgm:prSet/>
      <dgm:spPr/>
      <dgm:t>
        <a:bodyPr/>
        <a:lstStyle/>
        <a:p>
          <a:endParaRPr lang="en-US"/>
        </a:p>
      </dgm:t>
    </dgm:pt>
    <dgm:pt modelId="{7595C855-83AB-4177-9ADB-D1A12FA2D49F}" type="sibTrans" cxnId="{BA7AFD54-ECFB-45D5-8928-6221E4FA47E7}">
      <dgm:prSet/>
      <dgm:spPr/>
      <dgm:t>
        <a:bodyPr/>
        <a:lstStyle/>
        <a:p>
          <a:endParaRPr lang="en-US"/>
        </a:p>
      </dgm:t>
    </dgm:pt>
    <dgm:pt modelId="{5D0B0492-6325-4590-AA27-759587FEAACF}">
      <dgm:prSet/>
      <dgm:spPr/>
      <dgm:t>
        <a:bodyPr/>
        <a:lstStyle/>
        <a:p>
          <a:pPr>
            <a:lnSpc>
              <a:spcPct val="100000"/>
            </a:lnSpc>
          </a:pPr>
          <a:r>
            <a:rPr lang="en-US"/>
            <a:t>c) To make predictions and decisions </a:t>
          </a:r>
        </a:p>
      </dgm:t>
    </dgm:pt>
    <dgm:pt modelId="{4602E747-3CB7-4119-8B2E-2E133FF1009D}" type="parTrans" cxnId="{DE0EA919-70EA-42F3-9D0A-51CEC7E662CB}">
      <dgm:prSet/>
      <dgm:spPr/>
      <dgm:t>
        <a:bodyPr/>
        <a:lstStyle/>
        <a:p>
          <a:endParaRPr lang="en-US"/>
        </a:p>
      </dgm:t>
    </dgm:pt>
    <dgm:pt modelId="{B3807C18-8A57-4C5D-A9DD-98B8A10EF0CC}" type="sibTrans" cxnId="{DE0EA919-70EA-42F3-9D0A-51CEC7E662CB}">
      <dgm:prSet/>
      <dgm:spPr/>
      <dgm:t>
        <a:bodyPr/>
        <a:lstStyle/>
        <a:p>
          <a:endParaRPr lang="en-US"/>
        </a:p>
      </dgm:t>
    </dgm:pt>
    <dgm:pt modelId="{F1835ABE-AECF-448A-907F-01F1AE88FBDF}">
      <dgm:prSet/>
      <dgm:spPr/>
      <dgm:t>
        <a:bodyPr/>
        <a:lstStyle/>
        <a:p>
          <a:pPr>
            <a:lnSpc>
              <a:spcPct val="100000"/>
            </a:lnSpc>
          </a:pPr>
          <a:r>
            <a:rPr lang="en-US"/>
            <a:t>d) To build predictive models</a:t>
          </a:r>
        </a:p>
      </dgm:t>
    </dgm:pt>
    <dgm:pt modelId="{F7408283-8FA7-4104-BFA9-014ECE1A243D}" type="parTrans" cxnId="{0C1027EA-8E92-4CC0-AE5D-2868BCCA4502}">
      <dgm:prSet/>
      <dgm:spPr/>
      <dgm:t>
        <a:bodyPr/>
        <a:lstStyle/>
        <a:p>
          <a:endParaRPr lang="en-US"/>
        </a:p>
      </dgm:t>
    </dgm:pt>
    <dgm:pt modelId="{05ADBF1A-FC9A-444B-B4CD-1EEBE1889C73}" type="sibTrans" cxnId="{0C1027EA-8E92-4CC0-AE5D-2868BCCA4502}">
      <dgm:prSet/>
      <dgm:spPr/>
      <dgm:t>
        <a:bodyPr/>
        <a:lstStyle/>
        <a:p>
          <a:endParaRPr lang="en-US"/>
        </a:p>
      </dgm:t>
    </dgm:pt>
    <dgm:pt modelId="{3B1E9171-5908-45B6-BEAC-3AC367CE43F5}" type="pres">
      <dgm:prSet presAssocID="{149171DC-439A-4AF7-874C-1FB9911EB497}" presName="root" presStyleCnt="0">
        <dgm:presLayoutVars>
          <dgm:dir/>
          <dgm:resizeHandles val="exact"/>
        </dgm:presLayoutVars>
      </dgm:prSet>
      <dgm:spPr/>
    </dgm:pt>
    <dgm:pt modelId="{508A2612-DDFF-4CF4-861D-C2C6A7D69815}" type="pres">
      <dgm:prSet presAssocID="{B990E39D-540B-447E-B5B9-3EC1A2AC7659}" presName="compNode" presStyleCnt="0"/>
      <dgm:spPr/>
    </dgm:pt>
    <dgm:pt modelId="{D931A77C-0C50-4D37-A513-6BEBD90AE2D5}" type="pres">
      <dgm:prSet presAssocID="{B990E39D-540B-447E-B5B9-3EC1A2AC7659}" presName="bgRect" presStyleLbl="bgShp" presStyleIdx="0" presStyleCnt="4"/>
      <dgm:spPr/>
    </dgm:pt>
    <dgm:pt modelId="{6C247D85-B5AB-46A8-ABF6-038DA6AF4305}" type="pres">
      <dgm:prSet presAssocID="{B990E39D-540B-447E-B5B9-3EC1A2AC765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F3F60BD5-94CF-4C4A-9C76-0AF09DF905F3}" type="pres">
      <dgm:prSet presAssocID="{B990E39D-540B-447E-B5B9-3EC1A2AC7659}" presName="spaceRect" presStyleCnt="0"/>
      <dgm:spPr/>
    </dgm:pt>
    <dgm:pt modelId="{A59C4F87-A210-4946-A9F7-EFC10F446143}" type="pres">
      <dgm:prSet presAssocID="{B990E39D-540B-447E-B5B9-3EC1A2AC7659}" presName="parTx" presStyleLbl="revTx" presStyleIdx="0" presStyleCnt="4">
        <dgm:presLayoutVars>
          <dgm:chMax val="0"/>
          <dgm:chPref val="0"/>
        </dgm:presLayoutVars>
      </dgm:prSet>
      <dgm:spPr/>
    </dgm:pt>
    <dgm:pt modelId="{B308C567-B4A2-4BB8-94B2-845CE10E79C5}" type="pres">
      <dgm:prSet presAssocID="{5549F363-28AF-47B1-9129-94659AD81B7F}" presName="sibTrans" presStyleCnt="0"/>
      <dgm:spPr/>
    </dgm:pt>
    <dgm:pt modelId="{8D4C5E7C-3BDE-400A-872B-696C309CFE03}" type="pres">
      <dgm:prSet presAssocID="{39593377-C5FF-4E35-ABE8-BD00C5CC8AB7}" presName="compNode" presStyleCnt="0"/>
      <dgm:spPr/>
    </dgm:pt>
    <dgm:pt modelId="{6CF5A195-D5F4-46B7-86E5-93A47AE087BE}" type="pres">
      <dgm:prSet presAssocID="{39593377-C5FF-4E35-ABE8-BD00C5CC8AB7}" presName="bgRect" presStyleLbl="bgShp" presStyleIdx="1" presStyleCnt="4"/>
      <dgm:spPr/>
    </dgm:pt>
    <dgm:pt modelId="{7B811FA9-E7EC-4BC1-8E83-1B41B550D4F1}" type="pres">
      <dgm:prSet presAssocID="{39593377-C5FF-4E35-ABE8-BD00C5CC8AB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C73C4339-1382-4E58-B34F-23FC5CC46C37}" type="pres">
      <dgm:prSet presAssocID="{39593377-C5FF-4E35-ABE8-BD00C5CC8AB7}" presName="spaceRect" presStyleCnt="0"/>
      <dgm:spPr/>
    </dgm:pt>
    <dgm:pt modelId="{B3EBE812-4BD0-4643-8FA3-A94D596065A3}" type="pres">
      <dgm:prSet presAssocID="{39593377-C5FF-4E35-ABE8-BD00C5CC8AB7}" presName="parTx" presStyleLbl="revTx" presStyleIdx="1" presStyleCnt="4">
        <dgm:presLayoutVars>
          <dgm:chMax val="0"/>
          <dgm:chPref val="0"/>
        </dgm:presLayoutVars>
      </dgm:prSet>
      <dgm:spPr/>
    </dgm:pt>
    <dgm:pt modelId="{CCF0601C-06DE-4CE3-B834-FC01FD3625EB}" type="pres">
      <dgm:prSet presAssocID="{7595C855-83AB-4177-9ADB-D1A12FA2D49F}" presName="sibTrans" presStyleCnt="0"/>
      <dgm:spPr/>
    </dgm:pt>
    <dgm:pt modelId="{1C5B1756-9A7A-4138-ADAC-4B209DFFECE3}" type="pres">
      <dgm:prSet presAssocID="{5D0B0492-6325-4590-AA27-759587FEAACF}" presName="compNode" presStyleCnt="0"/>
      <dgm:spPr/>
    </dgm:pt>
    <dgm:pt modelId="{B001B70F-578E-48FC-A9C0-CF272E4163DE}" type="pres">
      <dgm:prSet presAssocID="{5D0B0492-6325-4590-AA27-759587FEAACF}" presName="bgRect" presStyleLbl="bgShp" presStyleIdx="2" presStyleCnt="4"/>
      <dgm:spPr/>
    </dgm:pt>
    <dgm:pt modelId="{E058200F-28E3-41CB-962C-B48DA9B8414C}" type="pres">
      <dgm:prSet presAssocID="{5D0B0492-6325-4590-AA27-759587FEAAC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ning"/>
        </a:ext>
      </dgm:extLst>
    </dgm:pt>
    <dgm:pt modelId="{9BE86102-B353-449E-8052-6238CAD9F642}" type="pres">
      <dgm:prSet presAssocID="{5D0B0492-6325-4590-AA27-759587FEAACF}" presName="spaceRect" presStyleCnt="0"/>
      <dgm:spPr/>
    </dgm:pt>
    <dgm:pt modelId="{D3FA5F41-9226-4149-AC58-334DFA16119C}" type="pres">
      <dgm:prSet presAssocID="{5D0B0492-6325-4590-AA27-759587FEAACF}" presName="parTx" presStyleLbl="revTx" presStyleIdx="2" presStyleCnt="4">
        <dgm:presLayoutVars>
          <dgm:chMax val="0"/>
          <dgm:chPref val="0"/>
        </dgm:presLayoutVars>
      </dgm:prSet>
      <dgm:spPr/>
    </dgm:pt>
    <dgm:pt modelId="{5CF8EAC3-89CC-4E19-992E-BC30B41CBAE4}" type="pres">
      <dgm:prSet presAssocID="{B3807C18-8A57-4C5D-A9DD-98B8A10EF0CC}" presName="sibTrans" presStyleCnt="0"/>
      <dgm:spPr/>
    </dgm:pt>
    <dgm:pt modelId="{A1591D72-F7C8-4436-B3E1-DCFCB2001C6A}" type="pres">
      <dgm:prSet presAssocID="{F1835ABE-AECF-448A-907F-01F1AE88FBDF}" presName="compNode" presStyleCnt="0"/>
      <dgm:spPr/>
    </dgm:pt>
    <dgm:pt modelId="{599DBD69-32F8-4DFA-AEB2-52EE6BE0FA67}" type="pres">
      <dgm:prSet presAssocID="{F1835ABE-AECF-448A-907F-01F1AE88FBDF}" presName="bgRect" presStyleLbl="bgShp" presStyleIdx="3" presStyleCnt="4"/>
      <dgm:spPr/>
    </dgm:pt>
    <dgm:pt modelId="{D287E00D-3942-4775-ABD6-E03AE1387C4C}" type="pres">
      <dgm:prSet presAssocID="{F1835ABE-AECF-448A-907F-01F1AE88FBD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442B31D8-5DE8-4BEB-8E05-0ABCF3D83721}" type="pres">
      <dgm:prSet presAssocID="{F1835ABE-AECF-448A-907F-01F1AE88FBDF}" presName="spaceRect" presStyleCnt="0"/>
      <dgm:spPr/>
    </dgm:pt>
    <dgm:pt modelId="{0828BE3B-EC21-4608-8CCA-7EAB73031B32}" type="pres">
      <dgm:prSet presAssocID="{F1835ABE-AECF-448A-907F-01F1AE88FBDF}" presName="parTx" presStyleLbl="revTx" presStyleIdx="3" presStyleCnt="4">
        <dgm:presLayoutVars>
          <dgm:chMax val="0"/>
          <dgm:chPref val="0"/>
        </dgm:presLayoutVars>
      </dgm:prSet>
      <dgm:spPr/>
    </dgm:pt>
  </dgm:ptLst>
  <dgm:cxnLst>
    <dgm:cxn modelId="{DE0EA919-70EA-42F3-9D0A-51CEC7E662CB}" srcId="{149171DC-439A-4AF7-874C-1FB9911EB497}" destId="{5D0B0492-6325-4590-AA27-759587FEAACF}" srcOrd="2" destOrd="0" parTransId="{4602E747-3CB7-4119-8B2E-2E133FF1009D}" sibTransId="{B3807C18-8A57-4C5D-A9DD-98B8A10EF0CC}"/>
    <dgm:cxn modelId="{1C41C81D-F1FE-41AC-97C5-BB11C7D175D9}" type="presOf" srcId="{B990E39D-540B-447E-B5B9-3EC1A2AC7659}" destId="{A59C4F87-A210-4946-A9F7-EFC10F446143}" srcOrd="0" destOrd="0" presId="urn:microsoft.com/office/officeart/2018/2/layout/IconVerticalSolidList"/>
    <dgm:cxn modelId="{D0673960-01E0-4914-8421-02A8EE632E92}" type="presOf" srcId="{F1835ABE-AECF-448A-907F-01F1AE88FBDF}" destId="{0828BE3B-EC21-4608-8CCA-7EAB73031B32}" srcOrd="0" destOrd="0" presId="urn:microsoft.com/office/officeart/2018/2/layout/IconVerticalSolidList"/>
    <dgm:cxn modelId="{E858044B-2436-4FE6-940A-C5E6E4941CAB}" type="presOf" srcId="{39593377-C5FF-4E35-ABE8-BD00C5CC8AB7}" destId="{B3EBE812-4BD0-4643-8FA3-A94D596065A3}" srcOrd="0" destOrd="0" presId="urn:microsoft.com/office/officeart/2018/2/layout/IconVerticalSolidList"/>
    <dgm:cxn modelId="{BA7AFD54-ECFB-45D5-8928-6221E4FA47E7}" srcId="{149171DC-439A-4AF7-874C-1FB9911EB497}" destId="{39593377-C5FF-4E35-ABE8-BD00C5CC8AB7}" srcOrd="1" destOrd="0" parTransId="{2B72D669-CD97-45B0-B24F-2C34616C883D}" sibTransId="{7595C855-83AB-4177-9ADB-D1A12FA2D49F}"/>
    <dgm:cxn modelId="{347BC3BA-46C4-41CB-BACA-90B5266453D5}" srcId="{149171DC-439A-4AF7-874C-1FB9911EB497}" destId="{B990E39D-540B-447E-B5B9-3EC1A2AC7659}" srcOrd="0" destOrd="0" parTransId="{1ED9F04E-F9A8-4AC6-86EB-EEDFABB1C053}" sibTransId="{5549F363-28AF-47B1-9129-94659AD81B7F}"/>
    <dgm:cxn modelId="{992A65D0-5807-4B4E-8396-D5EC79713D03}" type="presOf" srcId="{149171DC-439A-4AF7-874C-1FB9911EB497}" destId="{3B1E9171-5908-45B6-BEAC-3AC367CE43F5}" srcOrd="0" destOrd="0" presId="urn:microsoft.com/office/officeart/2018/2/layout/IconVerticalSolidList"/>
    <dgm:cxn modelId="{0C1027EA-8E92-4CC0-AE5D-2868BCCA4502}" srcId="{149171DC-439A-4AF7-874C-1FB9911EB497}" destId="{F1835ABE-AECF-448A-907F-01F1AE88FBDF}" srcOrd="3" destOrd="0" parTransId="{F7408283-8FA7-4104-BFA9-014ECE1A243D}" sibTransId="{05ADBF1A-FC9A-444B-B4CD-1EEBE1889C73}"/>
    <dgm:cxn modelId="{E2B028EF-6B97-4305-974E-ECC4EED7ECD2}" type="presOf" srcId="{5D0B0492-6325-4590-AA27-759587FEAACF}" destId="{D3FA5F41-9226-4149-AC58-334DFA16119C}" srcOrd="0" destOrd="0" presId="urn:microsoft.com/office/officeart/2018/2/layout/IconVerticalSolidList"/>
    <dgm:cxn modelId="{7E3A4D4B-0611-4675-A60D-0F5679A4D766}" type="presParOf" srcId="{3B1E9171-5908-45B6-BEAC-3AC367CE43F5}" destId="{508A2612-DDFF-4CF4-861D-C2C6A7D69815}" srcOrd="0" destOrd="0" presId="urn:microsoft.com/office/officeart/2018/2/layout/IconVerticalSolidList"/>
    <dgm:cxn modelId="{3ACE621C-9A86-4CFB-BCFF-54ACC403BF32}" type="presParOf" srcId="{508A2612-DDFF-4CF4-861D-C2C6A7D69815}" destId="{D931A77C-0C50-4D37-A513-6BEBD90AE2D5}" srcOrd="0" destOrd="0" presId="urn:microsoft.com/office/officeart/2018/2/layout/IconVerticalSolidList"/>
    <dgm:cxn modelId="{B4BDE499-9BDF-4535-B39D-A6C0F1BC4E67}" type="presParOf" srcId="{508A2612-DDFF-4CF4-861D-C2C6A7D69815}" destId="{6C247D85-B5AB-46A8-ABF6-038DA6AF4305}" srcOrd="1" destOrd="0" presId="urn:microsoft.com/office/officeart/2018/2/layout/IconVerticalSolidList"/>
    <dgm:cxn modelId="{27850C3E-4DA1-44BB-996F-14CD6BD29FA5}" type="presParOf" srcId="{508A2612-DDFF-4CF4-861D-C2C6A7D69815}" destId="{F3F60BD5-94CF-4C4A-9C76-0AF09DF905F3}" srcOrd="2" destOrd="0" presId="urn:microsoft.com/office/officeart/2018/2/layout/IconVerticalSolidList"/>
    <dgm:cxn modelId="{DD06BF4A-CE6C-48D6-B158-97A82363794F}" type="presParOf" srcId="{508A2612-DDFF-4CF4-861D-C2C6A7D69815}" destId="{A59C4F87-A210-4946-A9F7-EFC10F446143}" srcOrd="3" destOrd="0" presId="urn:microsoft.com/office/officeart/2018/2/layout/IconVerticalSolidList"/>
    <dgm:cxn modelId="{38BA31CA-3CBC-4371-AFD7-E5D33752810C}" type="presParOf" srcId="{3B1E9171-5908-45B6-BEAC-3AC367CE43F5}" destId="{B308C567-B4A2-4BB8-94B2-845CE10E79C5}" srcOrd="1" destOrd="0" presId="urn:microsoft.com/office/officeart/2018/2/layout/IconVerticalSolidList"/>
    <dgm:cxn modelId="{296970F5-A518-4A8E-86E5-B7342CEBB9D1}" type="presParOf" srcId="{3B1E9171-5908-45B6-BEAC-3AC367CE43F5}" destId="{8D4C5E7C-3BDE-400A-872B-696C309CFE03}" srcOrd="2" destOrd="0" presId="urn:microsoft.com/office/officeart/2018/2/layout/IconVerticalSolidList"/>
    <dgm:cxn modelId="{868A982B-27A3-406C-8EE7-FBAEA2CB75F2}" type="presParOf" srcId="{8D4C5E7C-3BDE-400A-872B-696C309CFE03}" destId="{6CF5A195-D5F4-46B7-86E5-93A47AE087BE}" srcOrd="0" destOrd="0" presId="urn:microsoft.com/office/officeart/2018/2/layout/IconVerticalSolidList"/>
    <dgm:cxn modelId="{A398FDDE-65CD-43C3-992C-C2F6B33FBCDA}" type="presParOf" srcId="{8D4C5E7C-3BDE-400A-872B-696C309CFE03}" destId="{7B811FA9-E7EC-4BC1-8E83-1B41B550D4F1}" srcOrd="1" destOrd="0" presId="urn:microsoft.com/office/officeart/2018/2/layout/IconVerticalSolidList"/>
    <dgm:cxn modelId="{84DD88AE-9BE2-47F7-92E0-A0702B664C59}" type="presParOf" srcId="{8D4C5E7C-3BDE-400A-872B-696C309CFE03}" destId="{C73C4339-1382-4E58-B34F-23FC5CC46C37}" srcOrd="2" destOrd="0" presId="urn:microsoft.com/office/officeart/2018/2/layout/IconVerticalSolidList"/>
    <dgm:cxn modelId="{9363DF57-4797-462C-9482-3C0574FFB971}" type="presParOf" srcId="{8D4C5E7C-3BDE-400A-872B-696C309CFE03}" destId="{B3EBE812-4BD0-4643-8FA3-A94D596065A3}" srcOrd="3" destOrd="0" presId="urn:microsoft.com/office/officeart/2018/2/layout/IconVerticalSolidList"/>
    <dgm:cxn modelId="{62079893-FA39-44FE-A31C-0A2B4D5C491C}" type="presParOf" srcId="{3B1E9171-5908-45B6-BEAC-3AC367CE43F5}" destId="{CCF0601C-06DE-4CE3-B834-FC01FD3625EB}" srcOrd="3" destOrd="0" presId="urn:microsoft.com/office/officeart/2018/2/layout/IconVerticalSolidList"/>
    <dgm:cxn modelId="{2BCA76AC-E0B6-4DC8-B592-5EC23EBB271D}" type="presParOf" srcId="{3B1E9171-5908-45B6-BEAC-3AC367CE43F5}" destId="{1C5B1756-9A7A-4138-ADAC-4B209DFFECE3}" srcOrd="4" destOrd="0" presId="urn:microsoft.com/office/officeart/2018/2/layout/IconVerticalSolidList"/>
    <dgm:cxn modelId="{BE6AD457-D9C9-4B72-AFC1-D2ADE97897FB}" type="presParOf" srcId="{1C5B1756-9A7A-4138-ADAC-4B209DFFECE3}" destId="{B001B70F-578E-48FC-A9C0-CF272E4163DE}" srcOrd="0" destOrd="0" presId="urn:microsoft.com/office/officeart/2018/2/layout/IconVerticalSolidList"/>
    <dgm:cxn modelId="{9D3A9DFB-65C0-427C-A8CA-7B4CF08589E0}" type="presParOf" srcId="{1C5B1756-9A7A-4138-ADAC-4B209DFFECE3}" destId="{E058200F-28E3-41CB-962C-B48DA9B8414C}" srcOrd="1" destOrd="0" presId="urn:microsoft.com/office/officeart/2018/2/layout/IconVerticalSolidList"/>
    <dgm:cxn modelId="{B72E77BB-6D20-4C6A-955F-7509FC59DFCD}" type="presParOf" srcId="{1C5B1756-9A7A-4138-ADAC-4B209DFFECE3}" destId="{9BE86102-B353-449E-8052-6238CAD9F642}" srcOrd="2" destOrd="0" presId="urn:microsoft.com/office/officeart/2018/2/layout/IconVerticalSolidList"/>
    <dgm:cxn modelId="{086CEED8-CB5F-47FC-9451-47BA8D118654}" type="presParOf" srcId="{1C5B1756-9A7A-4138-ADAC-4B209DFFECE3}" destId="{D3FA5F41-9226-4149-AC58-334DFA16119C}" srcOrd="3" destOrd="0" presId="urn:microsoft.com/office/officeart/2018/2/layout/IconVerticalSolidList"/>
    <dgm:cxn modelId="{048B3162-BE4B-4019-BE02-A6EEC3AB7E5D}" type="presParOf" srcId="{3B1E9171-5908-45B6-BEAC-3AC367CE43F5}" destId="{5CF8EAC3-89CC-4E19-992E-BC30B41CBAE4}" srcOrd="5" destOrd="0" presId="urn:microsoft.com/office/officeart/2018/2/layout/IconVerticalSolidList"/>
    <dgm:cxn modelId="{5244E708-2E1B-40F9-8240-79FB63414FCC}" type="presParOf" srcId="{3B1E9171-5908-45B6-BEAC-3AC367CE43F5}" destId="{A1591D72-F7C8-4436-B3E1-DCFCB2001C6A}" srcOrd="6" destOrd="0" presId="urn:microsoft.com/office/officeart/2018/2/layout/IconVerticalSolidList"/>
    <dgm:cxn modelId="{BE5424B9-64C2-486D-8A69-F5389DB9EFA9}" type="presParOf" srcId="{A1591D72-F7C8-4436-B3E1-DCFCB2001C6A}" destId="{599DBD69-32F8-4DFA-AEB2-52EE6BE0FA67}" srcOrd="0" destOrd="0" presId="urn:microsoft.com/office/officeart/2018/2/layout/IconVerticalSolidList"/>
    <dgm:cxn modelId="{B615E706-0B44-453B-8309-D52493375595}" type="presParOf" srcId="{A1591D72-F7C8-4436-B3E1-DCFCB2001C6A}" destId="{D287E00D-3942-4775-ABD6-E03AE1387C4C}" srcOrd="1" destOrd="0" presId="urn:microsoft.com/office/officeart/2018/2/layout/IconVerticalSolidList"/>
    <dgm:cxn modelId="{54A843DE-585D-4A78-86ED-481A09A08E35}" type="presParOf" srcId="{A1591D72-F7C8-4436-B3E1-DCFCB2001C6A}" destId="{442B31D8-5DE8-4BEB-8E05-0ABCF3D83721}" srcOrd="2" destOrd="0" presId="urn:microsoft.com/office/officeart/2018/2/layout/IconVerticalSolidList"/>
    <dgm:cxn modelId="{30938831-17B5-4E6B-907D-AAF7DF409E0F}" type="presParOf" srcId="{A1591D72-F7C8-4436-B3E1-DCFCB2001C6A}" destId="{0828BE3B-EC21-4608-8CCA-7EAB73031B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B316D16-2EB0-4714-B2B0-B6AD4F9DA8BC}"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13A180F-503A-4FD3-BB07-D78A0625AE70}">
      <dgm:prSet/>
      <dgm:spPr/>
      <dgm:t>
        <a:bodyPr/>
        <a:lstStyle/>
        <a:p>
          <a:r>
            <a:rPr lang="en-US" b="1"/>
            <a:t>What are the common techniques used by data scientists?</a:t>
          </a:r>
          <a:endParaRPr lang="en-US"/>
        </a:p>
      </dgm:t>
    </dgm:pt>
    <dgm:pt modelId="{E34582CD-72EB-4E75-857D-81563706A504}" type="parTrans" cxnId="{1AA2F2E6-8B7F-42B4-9777-CC9BC6D0E764}">
      <dgm:prSet/>
      <dgm:spPr/>
      <dgm:t>
        <a:bodyPr/>
        <a:lstStyle/>
        <a:p>
          <a:endParaRPr lang="en-US"/>
        </a:p>
      </dgm:t>
    </dgm:pt>
    <dgm:pt modelId="{2E689837-F7B7-4554-A590-2A3A29EDC7B4}" type="sibTrans" cxnId="{1AA2F2E6-8B7F-42B4-9777-CC9BC6D0E764}">
      <dgm:prSet/>
      <dgm:spPr/>
      <dgm:t>
        <a:bodyPr/>
        <a:lstStyle/>
        <a:p>
          <a:endParaRPr lang="en-US"/>
        </a:p>
      </dgm:t>
    </dgm:pt>
    <dgm:pt modelId="{A50BA766-4D9D-4E2A-BA62-29291234B66E}">
      <dgm:prSet/>
      <dgm:spPr/>
      <dgm:t>
        <a:bodyPr/>
        <a:lstStyle/>
        <a:p>
          <a:r>
            <a:rPr lang="en-US"/>
            <a:t>a) statistics and machine learning </a:t>
          </a:r>
        </a:p>
      </dgm:t>
    </dgm:pt>
    <dgm:pt modelId="{E994A420-D323-4AE7-B15E-446566507959}" type="parTrans" cxnId="{80C15AB9-B1A1-4043-AA87-5735306392EE}">
      <dgm:prSet/>
      <dgm:spPr/>
      <dgm:t>
        <a:bodyPr/>
        <a:lstStyle/>
        <a:p>
          <a:endParaRPr lang="en-US"/>
        </a:p>
      </dgm:t>
    </dgm:pt>
    <dgm:pt modelId="{8622BB5F-0197-476B-89B0-D9B8FF36D819}" type="sibTrans" cxnId="{80C15AB9-B1A1-4043-AA87-5735306392EE}">
      <dgm:prSet/>
      <dgm:spPr/>
      <dgm:t>
        <a:bodyPr/>
        <a:lstStyle/>
        <a:p>
          <a:endParaRPr lang="en-US"/>
        </a:p>
      </dgm:t>
    </dgm:pt>
    <dgm:pt modelId="{6939BB81-6B26-411C-8D40-CC53A846B0A9}">
      <dgm:prSet/>
      <dgm:spPr/>
      <dgm:t>
        <a:bodyPr/>
        <a:lstStyle/>
        <a:p>
          <a:r>
            <a:rPr lang="en-US"/>
            <a:t>b) natural language processing and computer vision </a:t>
          </a:r>
        </a:p>
      </dgm:t>
    </dgm:pt>
    <dgm:pt modelId="{29407BCF-22C0-420D-A0F6-F8F29ACC3942}" type="parTrans" cxnId="{B8D16005-17C2-4F12-AC98-39840FB7CE64}">
      <dgm:prSet/>
      <dgm:spPr/>
      <dgm:t>
        <a:bodyPr/>
        <a:lstStyle/>
        <a:p>
          <a:endParaRPr lang="en-US"/>
        </a:p>
      </dgm:t>
    </dgm:pt>
    <dgm:pt modelId="{23394A07-200C-460F-A7C7-CB7F20C16802}" type="sibTrans" cxnId="{B8D16005-17C2-4F12-AC98-39840FB7CE64}">
      <dgm:prSet/>
      <dgm:spPr/>
      <dgm:t>
        <a:bodyPr/>
        <a:lstStyle/>
        <a:p>
          <a:endParaRPr lang="en-US"/>
        </a:p>
      </dgm:t>
    </dgm:pt>
    <dgm:pt modelId="{CF830D6A-D8C7-4422-95F8-76CBC9D78066}">
      <dgm:prSet/>
      <dgm:spPr/>
      <dgm:t>
        <a:bodyPr/>
        <a:lstStyle/>
        <a:p>
          <a:r>
            <a:rPr lang="en-US"/>
            <a:t>c) data visualization and deep learning </a:t>
          </a:r>
        </a:p>
      </dgm:t>
    </dgm:pt>
    <dgm:pt modelId="{94085C46-D013-45E9-8503-F8B14B8A7118}" type="parTrans" cxnId="{BB570054-1810-42B5-AD60-67288DA81F95}">
      <dgm:prSet/>
      <dgm:spPr/>
      <dgm:t>
        <a:bodyPr/>
        <a:lstStyle/>
        <a:p>
          <a:endParaRPr lang="en-US"/>
        </a:p>
      </dgm:t>
    </dgm:pt>
    <dgm:pt modelId="{BD7D3A63-F870-42F8-82C0-7291E735CDE3}" type="sibTrans" cxnId="{BB570054-1810-42B5-AD60-67288DA81F95}">
      <dgm:prSet/>
      <dgm:spPr/>
      <dgm:t>
        <a:bodyPr/>
        <a:lstStyle/>
        <a:p>
          <a:endParaRPr lang="en-US"/>
        </a:p>
      </dgm:t>
    </dgm:pt>
    <dgm:pt modelId="{E596CBB5-2395-47C3-8996-A20BA45CAF84}">
      <dgm:prSet/>
      <dgm:spPr/>
      <dgm:t>
        <a:bodyPr/>
        <a:lstStyle/>
        <a:p>
          <a:r>
            <a:rPr lang="en-US"/>
            <a:t>d) All of the above</a:t>
          </a:r>
        </a:p>
      </dgm:t>
    </dgm:pt>
    <dgm:pt modelId="{CC0CC56D-C61C-42E1-88F4-532E6B3219C3}" type="parTrans" cxnId="{DCD7098F-FBA7-4E60-9B88-DEECC018AE75}">
      <dgm:prSet/>
      <dgm:spPr/>
      <dgm:t>
        <a:bodyPr/>
        <a:lstStyle/>
        <a:p>
          <a:endParaRPr lang="en-US"/>
        </a:p>
      </dgm:t>
    </dgm:pt>
    <dgm:pt modelId="{377C8E1D-8F7A-4430-A2B6-84D873BBF4A5}" type="sibTrans" cxnId="{DCD7098F-FBA7-4E60-9B88-DEECC018AE75}">
      <dgm:prSet/>
      <dgm:spPr/>
      <dgm:t>
        <a:bodyPr/>
        <a:lstStyle/>
        <a:p>
          <a:endParaRPr lang="en-US"/>
        </a:p>
      </dgm:t>
    </dgm:pt>
    <dgm:pt modelId="{D6697C2A-F865-4F85-8D81-52ECC508B134}" type="pres">
      <dgm:prSet presAssocID="{9B316D16-2EB0-4714-B2B0-B6AD4F9DA8BC}" presName="root" presStyleCnt="0">
        <dgm:presLayoutVars>
          <dgm:dir/>
          <dgm:resizeHandles val="exact"/>
        </dgm:presLayoutVars>
      </dgm:prSet>
      <dgm:spPr/>
    </dgm:pt>
    <dgm:pt modelId="{4E35A210-9D65-49B6-9ABB-856D1588EDFC}" type="pres">
      <dgm:prSet presAssocID="{C13A180F-503A-4FD3-BB07-D78A0625AE70}" presName="compNode" presStyleCnt="0"/>
      <dgm:spPr/>
    </dgm:pt>
    <dgm:pt modelId="{F7EA4B95-01E9-4267-A1CD-2515E68369F1}" type="pres">
      <dgm:prSet presAssocID="{C13A180F-503A-4FD3-BB07-D78A0625AE70}" presName="bgRect" presStyleLbl="bgShp" presStyleIdx="0" presStyleCnt="5"/>
      <dgm:spPr/>
    </dgm:pt>
    <dgm:pt modelId="{85B31C75-8810-4DC9-8752-96EBDE0ECD43}" type="pres">
      <dgm:prSet presAssocID="{C13A180F-503A-4FD3-BB07-D78A0625AE7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9248F7C-B028-4002-82C5-E33B3DABD975}" type="pres">
      <dgm:prSet presAssocID="{C13A180F-503A-4FD3-BB07-D78A0625AE70}" presName="spaceRect" presStyleCnt="0"/>
      <dgm:spPr/>
    </dgm:pt>
    <dgm:pt modelId="{365FA3D0-F8D5-442D-8939-DA83AB57800C}" type="pres">
      <dgm:prSet presAssocID="{C13A180F-503A-4FD3-BB07-D78A0625AE70}" presName="parTx" presStyleLbl="revTx" presStyleIdx="0" presStyleCnt="5">
        <dgm:presLayoutVars>
          <dgm:chMax val="0"/>
          <dgm:chPref val="0"/>
        </dgm:presLayoutVars>
      </dgm:prSet>
      <dgm:spPr/>
    </dgm:pt>
    <dgm:pt modelId="{672FA5AC-072B-450A-9BA9-BC4114C44CC3}" type="pres">
      <dgm:prSet presAssocID="{2E689837-F7B7-4554-A590-2A3A29EDC7B4}" presName="sibTrans" presStyleCnt="0"/>
      <dgm:spPr/>
    </dgm:pt>
    <dgm:pt modelId="{1BDCDF32-D1EA-4390-AFB2-FA0603413236}" type="pres">
      <dgm:prSet presAssocID="{A50BA766-4D9D-4E2A-BA62-29291234B66E}" presName="compNode" presStyleCnt="0"/>
      <dgm:spPr/>
    </dgm:pt>
    <dgm:pt modelId="{9D14CD4A-73A9-488C-B239-1C865FACC376}" type="pres">
      <dgm:prSet presAssocID="{A50BA766-4D9D-4E2A-BA62-29291234B66E}" presName="bgRect" presStyleLbl="bgShp" presStyleIdx="1" presStyleCnt="5"/>
      <dgm:spPr/>
    </dgm:pt>
    <dgm:pt modelId="{738FB5C1-DB7D-428D-8225-27D0A2FFFDF9}" type="pres">
      <dgm:prSet presAssocID="{A50BA766-4D9D-4E2A-BA62-29291234B66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0CEF73F6-5EC7-468C-8282-97F99E45B30E}" type="pres">
      <dgm:prSet presAssocID="{A50BA766-4D9D-4E2A-BA62-29291234B66E}" presName="spaceRect" presStyleCnt="0"/>
      <dgm:spPr/>
    </dgm:pt>
    <dgm:pt modelId="{431D7EE4-1DEC-4092-99CD-692062F03A04}" type="pres">
      <dgm:prSet presAssocID="{A50BA766-4D9D-4E2A-BA62-29291234B66E}" presName="parTx" presStyleLbl="revTx" presStyleIdx="1" presStyleCnt="5">
        <dgm:presLayoutVars>
          <dgm:chMax val="0"/>
          <dgm:chPref val="0"/>
        </dgm:presLayoutVars>
      </dgm:prSet>
      <dgm:spPr/>
    </dgm:pt>
    <dgm:pt modelId="{B1EA12EA-F498-4928-8DD0-C0E719AE14F3}" type="pres">
      <dgm:prSet presAssocID="{8622BB5F-0197-476B-89B0-D9B8FF36D819}" presName="sibTrans" presStyleCnt="0"/>
      <dgm:spPr/>
    </dgm:pt>
    <dgm:pt modelId="{04C8C3E7-5C8A-40C4-8E5F-9FEB877513EC}" type="pres">
      <dgm:prSet presAssocID="{6939BB81-6B26-411C-8D40-CC53A846B0A9}" presName="compNode" presStyleCnt="0"/>
      <dgm:spPr/>
    </dgm:pt>
    <dgm:pt modelId="{AD74581B-2809-437F-BE9D-2515A398A805}" type="pres">
      <dgm:prSet presAssocID="{6939BB81-6B26-411C-8D40-CC53A846B0A9}" presName="bgRect" presStyleLbl="bgShp" presStyleIdx="2" presStyleCnt="5"/>
      <dgm:spPr/>
    </dgm:pt>
    <dgm:pt modelId="{17776D92-ECD8-42F9-9C09-1D9B2BBDF3B8}" type="pres">
      <dgm:prSet presAssocID="{6939BB81-6B26-411C-8D40-CC53A846B0A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7162F804-374D-445D-89AA-591800CACE90}" type="pres">
      <dgm:prSet presAssocID="{6939BB81-6B26-411C-8D40-CC53A846B0A9}" presName="spaceRect" presStyleCnt="0"/>
      <dgm:spPr/>
    </dgm:pt>
    <dgm:pt modelId="{6ABFAB21-7988-4DC0-868E-9954DC8E97D4}" type="pres">
      <dgm:prSet presAssocID="{6939BB81-6B26-411C-8D40-CC53A846B0A9}" presName="parTx" presStyleLbl="revTx" presStyleIdx="2" presStyleCnt="5">
        <dgm:presLayoutVars>
          <dgm:chMax val="0"/>
          <dgm:chPref val="0"/>
        </dgm:presLayoutVars>
      </dgm:prSet>
      <dgm:spPr/>
    </dgm:pt>
    <dgm:pt modelId="{12EC28AB-05DF-4BC3-A122-3FC1F039E995}" type="pres">
      <dgm:prSet presAssocID="{23394A07-200C-460F-A7C7-CB7F20C16802}" presName="sibTrans" presStyleCnt="0"/>
      <dgm:spPr/>
    </dgm:pt>
    <dgm:pt modelId="{DB9D6DC9-42AF-4B07-BB09-9A0435AF9C65}" type="pres">
      <dgm:prSet presAssocID="{CF830D6A-D8C7-4422-95F8-76CBC9D78066}" presName="compNode" presStyleCnt="0"/>
      <dgm:spPr/>
    </dgm:pt>
    <dgm:pt modelId="{F6309FEC-DA34-4C2E-B818-30120970DB25}" type="pres">
      <dgm:prSet presAssocID="{CF830D6A-D8C7-4422-95F8-76CBC9D78066}" presName="bgRect" presStyleLbl="bgShp" presStyleIdx="3" presStyleCnt="5"/>
      <dgm:spPr/>
    </dgm:pt>
    <dgm:pt modelId="{5DCC3E8D-C322-4974-B8AA-FF8EC2F9187B}" type="pres">
      <dgm:prSet presAssocID="{CF830D6A-D8C7-4422-95F8-76CBC9D7806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1CAAE24A-5699-47E5-A4AF-374AC8934118}" type="pres">
      <dgm:prSet presAssocID="{CF830D6A-D8C7-4422-95F8-76CBC9D78066}" presName="spaceRect" presStyleCnt="0"/>
      <dgm:spPr/>
    </dgm:pt>
    <dgm:pt modelId="{EFB0E941-C6DA-43C3-BCA4-20DFBF11617C}" type="pres">
      <dgm:prSet presAssocID="{CF830D6A-D8C7-4422-95F8-76CBC9D78066}" presName="parTx" presStyleLbl="revTx" presStyleIdx="3" presStyleCnt="5">
        <dgm:presLayoutVars>
          <dgm:chMax val="0"/>
          <dgm:chPref val="0"/>
        </dgm:presLayoutVars>
      </dgm:prSet>
      <dgm:spPr/>
    </dgm:pt>
    <dgm:pt modelId="{4CCB50D3-3AB5-4BF6-B89F-8FA488FA8D2E}" type="pres">
      <dgm:prSet presAssocID="{BD7D3A63-F870-42F8-82C0-7291E735CDE3}" presName="sibTrans" presStyleCnt="0"/>
      <dgm:spPr/>
    </dgm:pt>
    <dgm:pt modelId="{903D6B7F-FF24-4EBE-8C7A-5CCB7EB7B367}" type="pres">
      <dgm:prSet presAssocID="{E596CBB5-2395-47C3-8996-A20BA45CAF84}" presName="compNode" presStyleCnt="0"/>
      <dgm:spPr/>
    </dgm:pt>
    <dgm:pt modelId="{277331A3-73C1-48FD-8564-3F78641AA117}" type="pres">
      <dgm:prSet presAssocID="{E596CBB5-2395-47C3-8996-A20BA45CAF84}" presName="bgRect" presStyleLbl="bgShp" presStyleIdx="4" presStyleCnt="5"/>
      <dgm:spPr/>
    </dgm:pt>
    <dgm:pt modelId="{0CD626CE-1E7B-42B8-BF45-DC538EB8C545}" type="pres">
      <dgm:prSet presAssocID="{E596CBB5-2395-47C3-8996-A20BA45CAF8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irplane"/>
        </a:ext>
      </dgm:extLst>
    </dgm:pt>
    <dgm:pt modelId="{3469AC88-B733-4865-9684-1D2CD237FDCB}" type="pres">
      <dgm:prSet presAssocID="{E596CBB5-2395-47C3-8996-A20BA45CAF84}" presName="spaceRect" presStyleCnt="0"/>
      <dgm:spPr/>
    </dgm:pt>
    <dgm:pt modelId="{1CC00A9B-6E1E-4C8F-9ACA-BD5A30D7F7DD}" type="pres">
      <dgm:prSet presAssocID="{E596CBB5-2395-47C3-8996-A20BA45CAF84}" presName="parTx" presStyleLbl="revTx" presStyleIdx="4" presStyleCnt="5">
        <dgm:presLayoutVars>
          <dgm:chMax val="0"/>
          <dgm:chPref val="0"/>
        </dgm:presLayoutVars>
      </dgm:prSet>
      <dgm:spPr/>
    </dgm:pt>
  </dgm:ptLst>
  <dgm:cxnLst>
    <dgm:cxn modelId="{B8D16005-17C2-4F12-AC98-39840FB7CE64}" srcId="{9B316D16-2EB0-4714-B2B0-B6AD4F9DA8BC}" destId="{6939BB81-6B26-411C-8D40-CC53A846B0A9}" srcOrd="2" destOrd="0" parTransId="{29407BCF-22C0-420D-A0F6-F8F29ACC3942}" sibTransId="{23394A07-200C-460F-A7C7-CB7F20C16802}"/>
    <dgm:cxn modelId="{DED64309-910D-4028-B48B-2B6020651D4B}" type="presOf" srcId="{CF830D6A-D8C7-4422-95F8-76CBC9D78066}" destId="{EFB0E941-C6DA-43C3-BCA4-20DFBF11617C}" srcOrd="0" destOrd="0" presId="urn:microsoft.com/office/officeart/2018/2/layout/IconVerticalSolidList"/>
    <dgm:cxn modelId="{38418B3A-951C-43B4-A0FF-D2242603CCFE}" type="presOf" srcId="{9B316D16-2EB0-4714-B2B0-B6AD4F9DA8BC}" destId="{D6697C2A-F865-4F85-8D81-52ECC508B134}" srcOrd="0" destOrd="0" presId="urn:microsoft.com/office/officeart/2018/2/layout/IconVerticalSolidList"/>
    <dgm:cxn modelId="{88E11F41-03BA-406E-BECF-7FF5BE1C2FFF}" type="presOf" srcId="{A50BA766-4D9D-4E2A-BA62-29291234B66E}" destId="{431D7EE4-1DEC-4092-99CD-692062F03A04}" srcOrd="0" destOrd="0" presId="urn:microsoft.com/office/officeart/2018/2/layout/IconVerticalSolidList"/>
    <dgm:cxn modelId="{16515D46-315A-48C2-8D7E-4C386E95C06F}" type="presOf" srcId="{C13A180F-503A-4FD3-BB07-D78A0625AE70}" destId="{365FA3D0-F8D5-442D-8939-DA83AB57800C}" srcOrd="0" destOrd="0" presId="urn:microsoft.com/office/officeart/2018/2/layout/IconVerticalSolidList"/>
    <dgm:cxn modelId="{3E585E47-CF7B-4F68-87BF-20AED5101147}" type="presOf" srcId="{6939BB81-6B26-411C-8D40-CC53A846B0A9}" destId="{6ABFAB21-7988-4DC0-868E-9954DC8E97D4}" srcOrd="0" destOrd="0" presId="urn:microsoft.com/office/officeart/2018/2/layout/IconVerticalSolidList"/>
    <dgm:cxn modelId="{BB570054-1810-42B5-AD60-67288DA81F95}" srcId="{9B316D16-2EB0-4714-B2B0-B6AD4F9DA8BC}" destId="{CF830D6A-D8C7-4422-95F8-76CBC9D78066}" srcOrd="3" destOrd="0" parTransId="{94085C46-D013-45E9-8503-F8B14B8A7118}" sibTransId="{BD7D3A63-F870-42F8-82C0-7291E735CDE3}"/>
    <dgm:cxn modelId="{DCD7098F-FBA7-4E60-9B88-DEECC018AE75}" srcId="{9B316D16-2EB0-4714-B2B0-B6AD4F9DA8BC}" destId="{E596CBB5-2395-47C3-8996-A20BA45CAF84}" srcOrd="4" destOrd="0" parTransId="{CC0CC56D-C61C-42E1-88F4-532E6B3219C3}" sibTransId="{377C8E1D-8F7A-4430-A2B6-84D873BBF4A5}"/>
    <dgm:cxn modelId="{80C15AB9-B1A1-4043-AA87-5735306392EE}" srcId="{9B316D16-2EB0-4714-B2B0-B6AD4F9DA8BC}" destId="{A50BA766-4D9D-4E2A-BA62-29291234B66E}" srcOrd="1" destOrd="0" parTransId="{E994A420-D323-4AE7-B15E-446566507959}" sibTransId="{8622BB5F-0197-476B-89B0-D9B8FF36D819}"/>
    <dgm:cxn modelId="{2513A7E6-33B4-4046-9FA2-7FF648DC01DB}" type="presOf" srcId="{E596CBB5-2395-47C3-8996-A20BA45CAF84}" destId="{1CC00A9B-6E1E-4C8F-9ACA-BD5A30D7F7DD}" srcOrd="0" destOrd="0" presId="urn:microsoft.com/office/officeart/2018/2/layout/IconVerticalSolidList"/>
    <dgm:cxn modelId="{1AA2F2E6-8B7F-42B4-9777-CC9BC6D0E764}" srcId="{9B316D16-2EB0-4714-B2B0-B6AD4F9DA8BC}" destId="{C13A180F-503A-4FD3-BB07-D78A0625AE70}" srcOrd="0" destOrd="0" parTransId="{E34582CD-72EB-4E75-857D-81563706A504}" sibTransId="{2E689837-F7B7-4554-A590-2A3A29EDC7B4}"/>
    <dgm:cxn modelId="{D58884D5-B423-4AD0-8BC8-ACC50EE1CFE9}" type="presParOf" srcId="{D6697C2A-F865-4F85-8D81-52ECC508B134}" destId="{4E35A210-9D65-49B6-9ABB-856D1588EDFC}" srcOrd="0" destOrd="0" presId="urn:microsoft.com/office/officeart/2018/2/layout/IconVerticalSolidList"/>
    <dgm:cxn modelId="{87EA3F1E-1FA1-4A41-AEFA-CF19252FF426}" type="presParOf" srcId="{4E35A210-9D65-49B6-9ABB-856D1588EDFC}" destId="{F7EA4B95-01E9-4267-A1CD-2515E68369F1}" srcOrd="0" destOrd="0" presId="urn:microsoft.com/office/officeart/2018/2/layout/IconVerticalSolidList"/>
    <dgm:cxn modelId="{6EA770A7-F5B0-420D-BA9D-C4B7C116734E}" type="presParOf" srcId="{4E35A210-9D65-49B6-9ABB-856D1588EDFC}" destId="{85B31C75-8810-4DC9-8752-96EBDE0ECD43}" srcOrd="1" destOrd="0" presId="urn:microsoft.com/office/officeart/2018/2/layout/IconVerticalSolidList"/>
    <dgm:cxn modelId="{599DFE1C-367B-466F-9FB6-5AD22A0F02D0}" type="presParOf" srcId="{4E35A210-9D65-49B6-9ABB-856D1588EDFC}" destId="{29248F7C-B028-4002-82C5-E33B3DABD975}" srcOrd="2" destOrd="0" presId="urn:microsoft.com/office/officeart/2018/2/layout/IconVerticalSolidList"/>
    <dgm:cxn modelId="{1E97A9C1-F05A-4E4E-A8B0-87F9696C49F5}" type="presParOf" srcId="{4E35A210-9D65-49B6-9ABB-856D1588EDFC}" destId="{365FA3D0-F8D5-442D-8939-DA83AB57800C}" srcOrd="3" destOrd="0" presId="urn:microsoft.com/office/officeart/2018/2/layout/IconVerticalSolidList"/>
    <dgm:cxn modelId="{1225DBB1-011A-47CB-922C-2B643575D13D}" type="presParOf" srcId="{D6697C2A-F865-4F85-8D81-52ECC508B134}" destId="{672FA5AC-072B-450A-9BA9-BC4114C44CC3}" srcOrd="1" destOrd="0" presId="urn:microsoft.com/office/officeart/2018/2/layout/IconVerticalSolidList"/>
    <dgm:cxn modelId="{E80206B4-7A55-478C-AD50-A513D78AAB83}" type="presParOf" srcId="{D6697C2A-F865-4F85-8D81-52ECC508B134}" destId="{1BDCDF32-D1EA-4390-AFB2-FA0603413236}" srcOrd="2" destOrd="0" presId="urn:microsoft.com/office/officeart/2018/2/layout/IconVerticalSolidList"/>
    <dgm:cxn modelId="{3BF048BF-5BD2-4971-A899-9F83C65A87F3}" type="presParOf" srcId="{1BDCDF32-D1EA-4390-AFB2-FA0603413236}" destId="{9D14CD4A-73A9-488C-B239-1C865FACC376}" srcOrd="0" destOrd="0" presId="urn:microsoft.com/office/officeart/2018/2/layout/IconVerticalSolidList"/>
    <dgm:cxn modelId="{D72926B2-D3BD-4E93-9A38-AFF2598B6A6B}" type="presParOf" srcId="{1BDCDF32-D1EA-4390-AFB2-FA0603413236}" destId="{738FB5C1-DB7D-428D-8225-27D0A2FFFDF9}" srcOrd="1" destOrd="0" presId="urn:microsoft.com/office/officeart/2018/2/layout/IconVerticalSolidList"/>
    <dgm:cxn modelId="{A313EE67-CE51-498E-949C-6B112FBB8F25}" type="presParOf" srcId="{1BDCDF32-D1EA-4390-AFB2-FA0603413236}" destId="{0CEF73F6-5EC7-468C-8282-97F99E45B30E}" srcOrd="2" destOrd="0" presId="urn:microsoft.com/office/officeart/2018/2/layout/IconVerticalSolidList"/>
    <dgm:cxn modelId="{3B71026A-E0B0-40B1-8C89-15E8D2B0ACF3}" type="presParOf" srcId="{1BDCDF32-D1EA-4390-AFB2-FA0603413236}" destId="{431D7EE4-1DEC-4092-99CD-692062F03A04}" srcOrd="3" destOrd="0" presId="urn:microsoft.com/office/officeart/2018/2/layout/IconVerticalSolidList"/>
    <dgm:cxn modelId="{E7B2E9C3-82F1-4FAA-8A3B-3B7FF746A666}" type="presParOf" srcId="{D6697C2A-F865-4F85-8D81-52ECC508B134}" destId="{B1EA12EA-F498-4928-8DD0-C0E719AE14F3}" srcOrd="3" destOrd="0" presId="urn:microsoft.com/office/officeart/2018/2/layout/IconVerticalSolidList"/>
    <dgm:cxn modelId="{53935439-FE14-4B03-8F72-3DC2290C5897}" type="presParOf" srcId="{D6697C2A-F865-4F85-8D81-52ECC508B134}" destId="{04C8C3E7-5C8A-40C4-8E5F-9FEB877513EC}" srcOrd="4" destOrd="0" presId="urn:microsoft.com/office/officeart/2018/2/layout/IconVerticalSolidList"/>
    <dgm:cxn modelId="{90498C2F-AA56-4D52-969B-F7D4B2AFE9BB}" type="presParOf" srcId="{04C8C3E7-5C8A-40C4-8E5F-9FEB877513EC}" destId="{AD74581B-2809-437F-BE9D-2515A398A805}" srcOrd="0" destOrd="0" presId="urn:microsoft.com/office/officeart/2018/2/layout/IconVerticalSolidList"/>
    <dgm:cxn modelId="{EED0A038-8596-498B-8BB8-9BFEB887041E}" type="presParOf" srcId="{04C8C3E7-5C8A-40C4-8E5F-9FEB877513EC}" destId="{17776D92-ECD8-42F9-9C09-1D9B2BBDF3B8}" srcOrd="1" destOrd="0" presId="urn:microsoft.com/office/officeart/2018/2/layout/IconVerticalSolidList"/>
    <dgm:cxn modelId="{9C49D353-451E-48D0-8273-37322DDBAF60}" type="presParOf" srcId="{04C8C3E7-5C8A-40C4-8E5F-9FEB877513EC}" destId="{7162F804-374D-445D-89AA-591800CACE90}" srcOrd="2" destOrd="0" presId="urn:microsoft.com/office/officeart/2018/2/layout/IconVerticalSolidList"/>
    <dgm:cxn modelId="{1D28C781-68AB-4250-9484-B0F3B4BF367F}" type="presParOf" srcId="{04C8C3E7-5C8A-40C4-8E5F-9FEB877513EC}" destId="{6ABFAB21-7988-4DC0-868E-9954DC8E97D4}" srcOrd="3" destOrd="0" presId="urn:microsoft.com/office/officeart/2018/2/layout/IconVerticalSolidList"/>
    <dgm:cxn modelId="{A8D0B89A-F6D9-4AB9-BC6B-2668C40EB99C}" type="presParOf" srcId="{D6697C2A-F865-4F85-8D81-52ECC508B134}" destId="{12EC28AB-05DF-4BC3-A122-3FC1F039E995}" srcOrd="5" destOrd="0" presId="urn:microsoft.com/office/officeart/2018/2/layout/IconVerticalSolidList"/>
    <dgm:cxn modelId="{190A59ED-19B0-4FEA-BA8E-BD7CC11C7FAF}" type="presParOf" srcId="{D6697C2A-F865-4F85-8D81-52ECC508B134}" destId="{DB9D6DC9-42AF-4B07-BB09-9A0435AF9C65}" srcOrd="6" destOrd="0" presId="urn:microsoft.com/office/officeart/2018/2/layout/IconVerticalSolidList"/>
    <dgm:cxn modelId="{10C16919-7DA2-4217-B89B-8F33BE0EAF5A}" type="presParOf" srcId="{DB9D6DC9-42AF-4B07-BB09-9A0435AF9C65}" destId="{F6309FEC-DA34-4C2E-B818-30120970DB25}" srcOrd="0" destOrd="0" presId="urn:microsoft.com/office/officeart/2018/2/layout/IconVerticalSolidList"/>
    <dgm:cxn modelId="{C103A8C9-E64F-453B-9892-D32F7216FC62}" type="presParOf" srcId="{DB9D6DC9-42AF-4B07-BB09-9A0435AF9C65}" destId="{5DCC3E8D-C322-4974-B8AA-FF8EC2F9187B}" srcOrd="1" destOrd="0" presId="urn:microsoft.com/office/officeart/2018/2/layout/IconVerticalSolidList"/>
    <dgm:cxn modelId="{C5378493-F495-44EA-8D1F-17090E314BF4}" type="presParOf" srcId="{DB9D6DC9-42AF-4B07-BB09-9A0435AF9C65}" destId="{1CAAE24A-5699-47E5-A4AF-374AC8934118}" srcOrd="2" destOrd="0" presId="urn:microsoft.com/office/officeart/2018/2/layout/IconVerticalSolidList"/>
    <dgm:cxn modelId="{ADB7083D-85FC-44B6-9A9D-5BCF67C5342C}" type="presParOf" srcId="{DB9D6DC9-42AF-4B07-BB09-9A0435AF9C65}" destId="{EFB0E941-C6DA-43C3-BCA4-20DFBF11617C}" srcOrd="3" destOrd="0" presId="urn:microsoft.com/office/officeart/2018/2/layout/IconVerticalSolidList"/>
    <dgm:cxn modelId="{1F3C4E91-9470-44E7-92A6-D0C67A96AF9A}" type="presParOf" srcId="{D6697C2A-F865-4F85-8D81-52ECC508B134}" destId="{4CCB50D3-3AB5-4BF6-B89F-8FA488FA8D2E}" srcOrd="7" destOrd="0" presId="urn:microsoft.com/office/officeart/2018/2/layout/IconVerticalSolidList"/>
    <dgm:cxn modelId="{B677A2B3-6E03-48B0-A969-0B43BA44A67D}" type="presParOf" srcId="{D6697C2A-F865-4F85-8D81-52ECC508B134}" destId="{903D6B7F-FF24-4EBE-8C7A-5CCB7EB7B367}" srcOrd="8" destOrd="0" presId="urn:microsoft.com/office/officeart/2018/2/layout/IconVerticalSolidList"/>
    <dgm:cxn modelId="{6658F9B4-B129-4F92-A4CB-C7AC684506B5}" type="presParOf" srcId="{903D6B7F-FF24-4EBE-8C7A-5CCB7EB7B367}" destId="{277331A3-73C1-48FD-8564-3F78641AA117}" srcOrd="0" destOrd="0" presId="urn:microsoft.com/office/officeart/2018/2/layout/IconVerticalSolidList"/>
    <dgm:cxn modelId="{563221F7-6B1E-4FF3-80EE-EC1B243EF34E}" type="presParOf" srcId="{903D6B7F-FF24-4EBE-8C7A-5CCB7EB7B367}" destId="{0CD626CE-1E7B-42B8-BF45-DC538EB8C545}" srcOrd="1" destOrd="0" presId="urn:microsoft.com/office/officeart/2018/2/layout/IconVerticalSolidList"/>
    <dgm:cxn modelId="{4F2FD733-1AC2-4114-9E85-5A02222270CB}" type="presParOf" srcId="{903D6B7F-FF24-4EBE-8C7A-5CCB7EB7B367}" destId="{3469AC88-B733-4865-9684-1D2CD237FDCB}" srcOrd="2" destOrd="0" presId="urn:microsoft.com/office/officeart/2018/2/layout/IconVerticalSolidList"/>
    <dgm:cxn modelId="{748DD0F2-C0E4-4094-BB83-17BA18584DC0}" type="presParOf" srcId="{903D6B7F-FF24-4EBE-8C7A-5CCB7EB7B367}" destId="{1CC00A9B-6E1E-4C8F-9ACA-BD5A30D7F7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5510E-9293-4141-AD6A-BC3FC044BE7B}">
      <dsp:nvSpPr>
        <dsp:cNvPr id="0" name=""/>
        <dsp:cNvSpPr/>
      </dsp:nvSpPr>
      <dsp:spPr>
        <a:xfrm>
          <a:off x="1581623" y="37337"/>
          <a:ext cx="1612687" cy="16126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67CD02-4A2A-4439-B229-5DAC9E535EA8}">
      <dsp:nvSpPr>
        <dsp:cNvPr id="0" name=""/>
        <dsp:cNvSpPr/>
      </dsp:nvSpPr>
      <dsp:spPr>
        <a:xfrm>
          <a:off x="1925311" y="381025"/>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7272D6-B268-44B0-BAB1-97D4FCCBA0AB}">
      <dsp:nvSpPr>
        <dsp:cNvPr id="0" name=""/>
        <dsp:cNvSpPr/>
      </dsp:nvSpPr>
      <dsp:spPr>
        <a:xfrm>
          <a:off x="1066092" y="2152337"/>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The above list is just small sampling, there are many more!</a:t>
          </a:r>
        </a:p>
      </dsp:txBody>
      <dsp:txXfrm>
        <a:off x="1066092" y="2152337"/>
        <a:ext cx="2643750" cy="720000"/>
      </dsp:txXfrm>
    </dsp:sp>
    <dsp:sp modelId="{36B6E1E4-CFC0-48F0-AB1A-B28A805A1011}">
      <dsp:nvSpPr>
        <dsp:cNvPr id="0" name=""/>
        <dsp:cNvSpPr/>
      </dsp:nvSpPr>
      <dsp:spPr>
        <a:xfrm>
          <a:off x="1581623" y="3533275"/>
          <a:ext cx="1612687" cy="1612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4DC29-E9F2-45FD-B067-F3D95AAA6A8E}">
      <dsp:nvSpPr>
        <dsp:cNvPr id="0" name=""/>
        <dsp:cNvSpPr/>
      </dsp:nvSpPr>
      <dsp:spPr>
        <a:xfrm>
          <a:off x="1925311" y="3876962"/>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9200E28-9FA3-4720-B6A6-CFDA72FC38CA}">
      <dsp:nvSpPr>
        <dsp:cNvPr id="0" name=""/>
        <dsp:cNvSpPr/>
      </dsp:nvSpPr>
      <dsp:spPr>
        <a:xfrm>
          <a:off x="1066092" y="5648275"/>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1" kern="1200"/>
            <a:t>What could be some potential use of data science in high school?</a:t>
          </a:r>
          <a:endParaRPr lang="en-US" sz="1500" kern="1200"/>
        </a:p>
      </dsp:txBody>
      <dsp:txXfrm>
        <a:off x="1066092" y="5648275"/>
        <a:ext cx="264375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61FD9A-92F4-4CA2-A7AB-019C349CF3D7}">
      <dsp:nvSpPr>
        <dsp:cNvPr id="0" name=""/>
        <dsp:cNvSpPr/>
      </dsp:nvSpPr>
      <dsp:spPr>
        <a:xfrm>
          <a:off x="0" y="33352"/>
          <a:ext cx="4308514" cy="8950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What is the difference between data scientist and data engineer?</a:t>
          </a:r>
          <a:endParaRPr lang="en-US" sz="1600" kern="1200"/>
        </a:p>
      </dsp:txBody>
      <dsp:txXfrm>
        <a:off x="43693" y="77045"/>
        <a:ext cx="4221128" cy="807664"/>
      </dsp:txXfrm>
    </dsp:sp>
    <dsp:sp modelId="{AFE59B3B-5D6C-48EA-970D-9C4936F009DE}">
      <dsp:nvSpPr>
        <dsp:cNvPr id="0" name=""/>
        <dsp:cNvSpPr/>
      </dsp:nvSpPr>
      <dsp:spPr>
        <a:xfrm>
          <a:off x="0" y="974482"/>
          <a:ext cx="4308514" cy="895050"/>
        </a:xfrm>
        <a:prstGeom prst="round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 Data scientists focus on data analysis and modeling, while data engineers focus on data infrastructure and tools </a:t>
          </a:r>
        </a:p>
      </dsp:txBody>
      <dsp:txXfrm>
        <a:off x="43693" y="1018175"/>
        <a:ext cx="4221128" cy="807664"/>
      </dsp:txXfrm>
    </dsp:sp>
    <dsp:sp modelId="{DCFE967F-80F5-4274-A067-D52DF9730C20}">
      <dsp:nvSpPr>
        <dsp:cNvPr id="0" name=""/>
        <dsp:cNvSpPr/>
      </dsp:nvSpPr>
      <dsp:spPr>
        <a:xfrm>
          <a:off x="0" y="1915612"/>
          <a:ext cx="4308514" cy="89505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b) Data scientists focus on data storage, while data engineers focus on data analysis </a:t>
          </a:r>
        </a:p>
      </dsp:txBody>
      <dsp:txXfrm>
        <a:off x="43693" y="1959305"/>
        <a:ext cx="4221128" cy="807664"/>
      </dsp:txXfrm>
    </dsp:sp>
    <dsp:sp modelId="{BA2D5AEF-6487-428C-8A23-EB92F7BE4C19}">
      <dsp:nvSpPr>
        <dsp:cNvPr id="0" name=""/>
        <dsp:cNvSpPr/>
      </dsp:nvSpPr>
      <dsp:spPr>
        <a:xfrm>
          <a:off x="0" y="2856742"/>
          <a:ext cx="4308514" cy="895050"/>
        </a:xfrm>
        <a:prstGeom prst="roundRect">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c) Data scientists focus on data visualization, while data engineers focus on data modeling </a:t>
          </a:r>
        </a:p>
      </dsp:txBody>
      <dsp:txXfrm>
        <a:off x="43693" y="2900435"/>
        <a:ext cx="4221128" cy="807664"/>
      </dsp:txXfrm>
    </dsp:sp>
    <dsp:sp modelId="{67E32FF0-818D-4B7B-A7F1-73952BDE3269}">
      <dsp:nvSpPr>
        <dsp:cNvPr id="0" name=""/>
        <dsp:cNvSpPr/>
      </dsp:nvSpPr>
      <dsp:spPr>
        <a:xfrm>
          <a:off x="0" y="3797873"/>
          <a:ext cx="4308514" cy="89505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 Data scientists focus on machine learning, while data engineers focus on statistics</a:t>
          </a:r>
        </a:p>
      </dsp:txBody>
      <dsp:txXfrm>
        <a:off x="43693" y="3841566"/>
        <a:ext cx="4221128" cy="8076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EA769-4794-4F2F-B890-413588DF5C57}">
      <dsp:nvSpPr>
        <dsp:cNvPr id="0" name=""/>
        <dsp:cNvSpPr/>
      </dsp:nvSpPr>
      <dsp:spPr>
        <a:xfrm>
          <a:off x="0" y="679777"/>
          <a:ext cx="4308514" cy="6364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What is one example of a task that falls under the area of Natural Language Processing (NLP)?</a:t>
          </a:r>
          <a:endParaRPr lang="en-US" sz="1600" kern="1200"/>
        </a:p>
      </dsp:txBody>
      <dsp:txXfrm>
        <a:off x="31070" y="710847"/>
        <a:ext cx="4246374" cy="574340"/>
      </dsp:txXfrm>
    </dsp:sp>
    <dsp:sp modelId="{2E871142-D011-49B4-8B18-3F431C46CD29}">
      <dsp:nvSpPr>
        <dsp:cNvPr id="0" name=""/>
        <dsp:cNvSpPr/>
      </dsp:nvSpPr>
      <dsp:spPr>
        <a:xfrm>
          <a:off x="0" y="1362337"/>
          <a:ext cx="4308514" cy="636480"/>
        </a:xfrm>
        <a:prstGeom prst="round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 Image recognition </a:t>
          </a:r>
        </a:p>
      </dsp:txBody>
      <dsp:txXfrm>
        <a:off x="31070" y="1393407"/>
        <a:ext cx="4246374" cy="574340"/>
      </dsp:txXfrm>
    </dsp:sp>
    <dsp:sp modelId="{DA49F72A-D3E1-4F5A-9856-0430F2C4774B}">
      <dsp:nvSpPr>
        <dsp:cNvPr id="0" name=""/>
        <dsp:cNvSpPr/>
      </dsp:nvSpPr>
      <dsp:spPr>
        <a:xfrm>
          <a:off x="0" y="2044897"/>
          <a:ext cx="4308514" cy="63648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b) Language translation </a:t>
          </a:r>
        </a:p>
      </dsp:txBody>
      <dsp:txXfrm>
        <a:off x="31070" y="2075967"/>
        <a:ext cx="4246374" cy="574340"/>
      </dsp:txXfrm>
    </dsp:sp>
    <dsp:sp modelId="{E3169833-64B6-4736-A886-1DDA4E9126D7}">
      <dsp:nvSpPr>
        <dsp:cNvPr id="0" name=""/>
        <dsp:cNvSpPr/>
      </dsp:nvSpPr>
      <dsp:spPr>
        <a:xfrm>
          <a:off x="0" y="2727457"/>
          <a:ext cx="4308514" cy="636480"/>
        </a:xfrm>
        <a:prstGeom prst="roundRect">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c) Anomaly detection </a:t>
          </a:r>
        </a:p>
      </dsp:txBody>
      <dsp:txXfrm>
        <a:off x="31070" y="2758527"/>
        <a:ext cx="4246374" cy="574340"/>
      </dsp:txXfrm>
    </dsp:sp>
    <dsp:sp modelId="{100C81A4-D668-46F5-A6DA-93B3E0668A42}">
      <dsp:nvSpPr>
        <dsp:cNvPr id="0" name=""/>
        <dsp:cNvSpPr/>
      </dsp:nvSpPr>
      <dsp:spPr>
        <a:xfrm>
          <a:off x="0" y="3410018"/>
          <a:ext cx="4308514" cy="63648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 Recommender systems</a:t>
          </a:r>
        </a:p>
      </dsp:txBody>
      <dsp:txXfrm>
        <a:off x="31070" y="3441088"/>
        <a:ext cx="4246374" cy="5743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D8746-3FE4-4BBF-9A30-E3584AC2F2AE}">
      <dsp:nvSpPr>
        <dsp:cNvPr id="0" name=""/>
        <dsp:cNvSpPr/>
      </dsp:nvSpPr>
      <dsp:spPr>
        <a:xfrm>
          <a:off x="0" y="3692"/>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15F40A-2160-4E7A-A8F9-F32F260D832B}">
      <dsp:nvSpPr>
        <dsp:cNvPr id="0" name=""/>
        <dsp:cNvSpPr/>
      </dsp:nvSpPr>
      <dsp:spPr>
        <a:xfrm>
          <a:off x="237910" y="180650"/>
          <a:ext cx="432565" cy="4325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7A92A2-52E9-4068-8714-A7E30E1EC194}">
      <dsp:nvSpPr>
        <dsp:cNvPr id="0" name=""/>
        <dsp:cNvSpPr/>
      </dsp:nvSpPr>
      <dsp:spPr>
        <a:xfrm>
          <a:off x="908386" y="3692"/>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666750">
            <a:lnSpc>
              <a:spcPct val="90000"/>
            </a:lnSpc>
            <a:spcBef>
              <a:spcPct val="0"/>
            </a:spcBef>
            <a:spcAft>
              <a:spcPct val="35000"/>
            </a:spcAft>
            <a:buNone/>
          </a:pPr>
          <a:r>
            <a:rPr lang="en-US" sz="1500" b="1" kern="1200"/>
            <a:t>What is one example of a task that falls under the area of Computer Vision?</a:t>
          </a:r>
          <a:endParaRPr lang="en-US" sz="1500" kern="1200"/>
        </a:p>
      </dsp:txBody>
      <dsp:txXfrm>
        <a:off x="908386" y="3692"/>
        <a:ext cx="3400127" cy="786481"/>
      </dsp:txXfrm>
    </dsp:sp>
    <dsp:sp modelId="{0D0538C9-8218-4752-AF38-5681097D9655}">
      <dsp:nvSpPr>
        <dsp:cNvPr id="0" name=""/>
        <dsp:cNvSpPr/>
      </dsp:nvSpPr>
      <dsp:spPr>
        <a:xfrm>
          <a:off x="0" y="986794"/>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C3141F-7E1D-4E07-8542-C8AEEB3BB0EB}">
      <dsp:nvSpPr>
        <dsp:cNvPr id="0" name=""/>
        <dsp:cNvSpPr/>
      </dsp:nvSpPr>
      <dsp:spPr>
        <a:xfrm>
          <a:off x="237910" y="1163753"/>
          <a:ext cx="432565" cy="4325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0AF026-08FF-41D5-B175-CEA14FD679F2}">
      <dsp:nvSpPr>
        <dsp:cNvPr id="0" name=""/>
        <dsp:cNvSpPr/>
      </dsp:nvSpPr>
      <dsp:spPr>
        <a:xfrm>
          <a:off x="908386" y="986794"/>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666750">
            <a:lnSpc>
              <a:spcPct val="90000"/>
            </a:lnSpc>
            <a:spcBef>
              <a:spcPct val="0"/>
            </a:spcBef>
            <a:spcAft>
              <a:spcPct val="35000"/>
            </a:spcAft>
            <a:buNone/>
          </a:pPr>
          <a:r>
            <a:rPr lang="en-US" sz="1500" kern="1200"/>
            <a:t>a) Sentiment analysis </a:t>
          </a:r>
        </a:p>
      </dsp:txBody>
      <dsp:txXfrm>
        <a:off x="908386" y="986794"/>
        <a:ext cx="3400127" cy="786481"/>
      </dsp:txXfrm>
    </dsp:sp>
    <dsp:sp modelId="{D6B4CE5C-80E8-4146-84EA-CE2DB375B5CA}">
      <dsp:nvSpPr>
        <dsp:cNvPr id="0" name=""/>
        <dsp:cNvSpPr/>
      </dsp:nvSpPr>
      <dsp:spPr>
        <a:xfrm>
          <a:off x="0" y="1969897"/>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0E596D-E9B3-4650-BB7C-9D2C2F551AF0}">
      <dsp:nvSpPr>
        <dsp:cNvPr id="0" name=""/>
        <dsp:cNvSpPr/>
      </dsp:nvSpPr>
      <dsp:spPr>
        <a:xfrm>
          <a:off x="237910" y="2146855"/>
          <a:ext cx="432565" cy="4325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75DD59-2626-4347-B9ED-8079A0B430AA}">
      <dsp:nvSpPr>
        <dsp:cNvPr id="0" name=""/>
        <dsp:cNvSpPr/>
      </dsp:nvSpPr>
      <dsp:spPr>
        <a:xfrm>
          <a:off x="908386" y="1969897"/>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666750">
            <a:lnSpc>
              <a:spcPct val="90000"/>
            </a:lnSpc>
            <a:spcBef>
              <a:spcPct val="0"/>
            </a:spcBef>
            <a:spcAft>
              <a:spcPct val="35000"/>
            </a:spcAft>
            <a:buNone/>
          </a:pPr>
          <a:r>
            <a:rPr lang="en-US" sz="1500" kern="1200"/>
            <a:t>b) Object recognition </a:t>
          </a:r>
        </a:p>
      </dsp:txBody>
      <dsp:txXfrm>
        <a:off x="908386" y="1969897"/>
        <a:ext cx="3400127" cy="786481"/>
      </dsp:txXfrm>
    </dsp:sp>
    <dsp:sp modelId="{8719EEBF-324C-411F-A025-78BB8D5CFFE4}">
      <dsp:nvSpPr>
        <dsp:cNvPr id="0" name=""/>
        <dsp:cNvSpPr/>
      </dsp:nvSpPr>
      <dsp:spPr>
        <a:xfrm>
          <a:off x="0" y="2952999"/>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95DF54-A926-4C35-8E83-98B457524489}">
      <dsp:nvSpPr>
        <dsp:cNvPr id="0" name=""/>
        <dsp:cNvSpPr/>
      </dsp:nvSpPr>
      <dsp:spPr>
        <a:xfrm>
          <a:off x="237910" y="3129957"/>
          <a:ext cx="432565" cy="4325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508D0E-D6DE-4A7E-AF5E-4552ACAE5984}">
      <dsp:nvSpPr>
        <dsp:cNvPr id="0" name=""/>
        <dsp:cNvSpPr/>
      </dsp:nvSpPr>
      <dsp:spPr>
        <a:xfrm>
          <a:off x="908386" y="2952999"/>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666750">
            <a:lnSpc>
              <a:spcPct val="90000"/>
            </a:lnSpc>
            <a:spcBef>
              <a:spcPct val="0"/>
            </a:spcBef>
            <a:spcAft>
              <a:spcPct val="35000"/>
            </a:spcAft>
            <a:buNone/>
          </a:pPr>
          <a:r>
            <a:rPr lang="en-US" sz="1500" kern="1200"/>
            <a:t>c) Time series forecasting </a:t>
          </a:r>
        </a:p>
      </dsp:txBody>
      <dsp:txXfrm>
        <a:off x="908386" y="2952999"/>
        <a:ext cx="3400127" cy="786481"/>
      </dsp:txXfrm>
    </dsp:sp>
    <dsp:sp modelId="{2F4D6DD2-6FC4-48D7-A141-D9FD7C3695D7}">
      <dsp:nvSpPr>
        <dsp:cNvPr id="0" name=""/>
        <dsp:cNvSpPr/>
      </dsp:nvSpPr>
      <dsp:spPr>
        <a:xfrm>
          <a:off x="0" y="3936101"/>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234998-9A24-41F3-83CF-F90DED8467C7}">
      <dsp:nvSpPr>
        <dsp:cNvPr id="0" name=""/>
        <dsp:cNvSpPr/>
      </dsp:nvSpPr>
      <dsp:spPr>
        <a:xfrm>
          <a:off x="237910" y="4113060"/>
          <a:ext cx="432565" cy="43256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DBB6CF-BD0A-463A-AFB4-43CB72597379}">
      <dsp:nvSpPr>
        <dsp:cNvPr id="0" name=""/>
        <dsp:cNvSpPr/>
      </dsp:nvSpPr>
      <dsp:spPr>
        <a:xfrm>
          <a:off x="908386" y="3936101"/>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666750">
            <a:lnSpc>
              <a:spcPct val="90000"/>
            </a:lnSpc>
            <a:spcBef>
              <a:spcPct val="0"/>
            </a:spcBef>
            <a:spcAft>
              <a:spcPct val="35000"/>
            </a:spcAft>
            <a:buNone/>
          </a:pPr>
          <a:r>
            <a:rPr lang="en-US" sz="1500" kern="1200"/>
            <a:t>d) Recommender systems</a:t>
          </a:r>
        </a:p>
      </dsp:txBody>
      <dsp:txXfrm>
        <a:off x="908386" y="3936101"/>
        <a:ext cx="3400127" cy="78648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3A767-8FE3-4813-9D9D-B9FDF32A1461}">
      <dsp:nvSpPr>
        <dsp:cNvPr id="0" name=""/>
        <dsp:cNvSpPr/>
      </dsp:nvSpPr>
      <dsp:spPr>
        <a:xfrm>
          <a:off x="334624" y="1276284"/>
          <a:ext cx="537890" cy="5378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1CC04B-2EF1-45E4-AD9C-9C5FEC04D560}">
      <dsp:nvSpPr>
        <dsp:cNvPr id="0" name=""/>
        <dsp:cNvSpPr/>
      </dsp:nvSpPr>
      <dsp:spPr>
        <a:xfrm>
          <a:off x="5913" y="2110396"/>
          <a:ext cx="1195312" cy="113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Jupyter Notebook is an open-source web application that allows data scientists to create and share documents that contain live code, equations, visualizations, and narrative text. It is often used in data science to:</a:t>
          </a:r>
        </a:p>
      </dsp:txBody>
      <dsp:txXfrm>
        <a:off x="5913" y="2110396"/>
        <a:ext cx="1195312" cy="1139282"/>
      </dsp:txXfrm>
    </dsp:sp>
    <dsp:sp modelId="{ADE09B92-154F-44AC-B53A-262B2412475F}">
      <dsp:nvSpPr>
        <dsp:cNvPr id="0" name=""/>
        <dsp:cNvSpPr/>
      </dsp:nvSpPr>
      <dsp:spPr>
        <a:xfrm>
          <a:off x="1739116" y="1276284"/>
          <a:ext cx="537890" cy="5378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BEF37E-0B45-4090-B7D6-9EE7F8B62585}">
      <dsp:nvSpPr>
        <dsp:cNvPr id="0" name=""/>
        <dsp:cNvSpPr/>
      </dsp:nvSpPr>
      <dsp:spPr>
        <a:xfrm>
          <a:off x="1410405" y="2110396"/>
          <a:ext cx="1195312" cy="113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Clean and explore data: Jupyter Notebooks allow data scientists to load, manipulate and visualize data in an interactive way, making it easy to understand the data and identify any issues or outliers.</a:t>
          </a:r>
        </a:p>
      </dsp:txBody>
      <dsp:txXfrm>
        <a:off x="1410405" y="2110396"/>
        <a:ext cx="1195312" cy="1139282"/>
      </dsp:txXfrm>
    </dsp:sp>
    <dsp:sp modelId="{B622A04B-C224-45C6-896C-20FE3C8465FD}">
      <dsp:nvSpPr>
        <dsp:cNvPr id="0" name=""/>
        <dsp:cNvSpPr/>
      </dsp:nvSpPr>
      <dsp:spPr>
        <a:xfrm>
          <a:off x="3143608" y="1276284"/>
          <a:ext cx="537890" cy="5378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D936E3-EAE3-4072-80F5-14ECF03B6E6A}">
      <dsp:nvSpPr>
        <dsp:cNvPr id="0" name=""/>
        <dsp:cNvSpPr/>
      </dsp:nvSpPr>
      <dsp:spPr>
        <a:xfrm>
          <a:off x="2814897" y="2110396"/>
          <a:ext cx="1195312" cy="113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Develop and test models: Jupyter Notebooks allow data scientists to develop, test and iterate on models in an interactive environment. They can quickly test different algorithms and parameters, and visualize the results.</a:t>
          </a:r>
        </a:p>
      </dsp:txBody>
      <dsp:txXfrm>
        <a:off x="2814897" y="2110396"/>
        <a:ext cx="1195312" cy="1139282"/>
      </dsp:txXfrm>
    </dsp:sp>
    <dsp:sp modelId="{28CE00C6-4FF7-482B-8F01-77919362DE71}">
      <dsp:nvSpPr>
        <dsp:cNvPr id="0" name=""/>
        <dsp:cNvSpPr/>
      </dsp:nvSpPr>
      <dsp:spPr>
        <a:xfrm>
          <a:off x="4548100" y="1276284"/>
          <a:ext cx="537890" cy="5378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B28A29-ACFF-4B92-92E9-33B50459797F}">
      <dsp:nvSpPr>
        <dsp:cNvPr id="0" name=""/>
        <dsp:cNvSpPr/>
      </dsp:nvSpPr>
      <dsp:spPr>
        <a:xfrm>
          <a:off x="4219389" y="2110396"/>
          <a:ext cx="1195312" cy="113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Communicate and share results: Jupyter Notebooks are a great tool for data scientists to communicate their findings and results to others. They can include text, images, and code in one document, which makes it easy to understand the results and the steps that were taken to produce them.</a:t>
          </a:r>
        </a:p>
      </dsp:txBody>
      <dsp:txXfrm>
        <a:off x="4219389" y="2110396"/>
        <a:ext cx="1195312" cy="1139282"/>
      </dsp:txXfrm>
    </dsp:sp>
    <dsp:sp modelId="{1E4BDDF6-FC38-45A3-A75F-8586E4699313}">
      <dsp:nvSpPr>
        <dsp:cNvPr id="0" name=""/>
        <dsp:cNvSpPr/>
      </dsp:nvSpPr>
      <dsp:spPr>
        <a:xfrm>
          <a:off x="5952592" y="1276284"/>
          <a:ext cx="537890" cy="5378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C15A27-4E5B-4A87-9A44-8CE28CD13A36}">
      <dsp:nvSpPr>
        <dsp:cNvPr id="0" name=""/>
        <dsp:cNvSpPr/>
      </dsp:nvSpPr>
      <dsp:spPr>
        <a:xfrm>
          <a:off x="5623882" y="2110396"/>
          <a:ext cx="1195312" cy="113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Collaboration: Jupyter Notebooks are also useful for collaboration and reproducibility, as they allow multiple data scientists to work on the same notebook and keep track of the changes made.</a:t>
          </a:r>
        </a:p>
      </dsp:txBody>
      <dsp:txXfrm>
        <a:off x="5623882" y="2110396"/>
        <a:ext cx="1195312" cy="1139282"/>
      </dsp:txXfrm>
    </dsp:sp>
    <dsp:sp modelId="{39518FBE-4CD3-472F-8ECB-99D0B1C01DD1}">
      <dsp:nvSpPr>
        <dsp:cNvPr id="0" name=""/>
        <dsp:cNvSpPr/>
      </dsp:nvSpPr>
      <dsp:spPr>
        <a:xfrm>
          <a:off x="7357085" y="1276284"/>
          <a:ext cx="537890" cy="5378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A2AB20-F1FC-441E-B7EB-2D4BA063F8AE}">
      <dsp:nvSpPr>
        <dsp:cNvPr id="0" name=""/>
        <dsp:cNvSpPr/>
      </dsp:nvSpPr>
      <dsp:spPr>
        <a:xfrm>
          <a:off x="7028374" y="2110396"/>
          <a:ext cx="1195312" cy="113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Jupyter Notebooks can be used with different languages like Python, R, Julia, Scala, and many more.</a:t>
          </a:r>
        </a:p>
      </dsp:txBody>
      <dsp:txXfrm>
        <a:off x="7028374" y="2110396"/>
        <a:ext cx="1195312" cy="113928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9F9F8-4061-4974-BFBD-E902F81DAFC5}">
      <dsp:nvSpPr>
        <dsp:cNvPr id="0" name=""/>
        <dsp:cNvSpPr/>
      </dsp:nvSpPr>
      <dsp:spPr>
        <a:xfrm>
          <a:off x="2593590" y="510117"/>
          <a:ext cx="394099" cy="91440"/>
        </a:xfrm>
        <a:custGeom>
          <a:avLst/>
          <a:gdLst/>
          <a:ahLst/>
          <a:cxnLst/>
          <a:rect l="0" t="0" r="0" b="0"/>
          <a:pathLst>
            <a:path>
              <a:moveTo>
                <a:pt x="0" y="45720"/>
              </a:moveTo>
              <a:lnTo>
                <a:pt x="394099"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80022" y="553713"/>
        <a:ext cx="21234" cy="4246"/>
      </dsp:txXfrm>
    </dsp:sp>
    <dsp:sp modelId="{089D138A-760E-456D-BEDB-0D23BD881888}">
      <dsp:nvSpPr>
        <dsp:cNvPr id="0" name=""/>
        <dsp:cNvSpPr/>
      </dsp:nvSpPr>
      <dsp:spPr>
        <a:xfrm>
          <a:off x="748870" y="1881"/>
          <a:ext cx="1846519" cy="110791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481" tIns="94976" rIns="90481" bIns="94976" numCol="1" spcCol="1270" anchor="ctr" anchorCtr="0">
          <a:noAutofit/>
        </a:bodyPr>
        <a:lstStyle/>
        <a:p>
          <a:pPr marL="0" lvl="0" indent="0" algn="ctr" defTabSz="533400">
            <a:lnSpc>
              <a:spcPct val="90000"/>
            </a:lnSpc>
            <a:spcBef>
              <a:spcPct val="0"/>
            </a:spcBef>
            <a:spcAft>
              <a:spcPct val="35000"/>
            </a:spcAft>
            <a:buNone/>
          </a:pPr>
          <a:r>
            <a:rPr lang="en-US" sz="1200" b="1" kern="1200"/>
            <a:t>Acquisition and Digitalization:   </a:t>
          </a:r>
          <a:r>
            <a:rPr lang="en-US" sz="1200" kern="1200"/>
            <a:t>- High-resolution scanning and OCR for text conversion.</a:t>
          </a:r>
        </a:p>
      </dsp:txBody>
      <dsp:txXfrm>
        <a:off x="748870" y="1881"/>
        <a:ext cx="1846519" cy="1107911"/>
      </dsp:txXfrm>
    </dsp:sp>
    <dsp:sp modelId="{21A6462A-279F-466E-B7DE-76A1EF72218D}">
      <dsp:nvSpPr>
        <dsp:cNvPr id="0" name=""/>
        <dsp:cNvSpPr/>
      </dsp:nvSpPr>
      <dsp:spPr>
        <a:xfrm>
          <a:off x="4864809" y="510117"/>
          <a:ext cx="394099" cy="91440"/>
        </a:xfrm>
        <a:custGeom>
          <a:avLst/>
          <a:gdLst/>
          <a:ahLst/>
          <a:cxnLst/>
          <a:rect l="0" t="0" r="0" b="0"/>
          <a:pathLst>
            <a:path>
              <a:moveTo>
                <a:pt x="0" y="45720"/>
              </a:moveTo>
              <a:lnTo>
                <a:pt x="394099"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1242" y="553713"/>
        <a:ext cx="21234" cy="4246"/>
      </dsp:txXfrm>
    </dsp:sp>
    <dsp:sp modelId="{73FB8523-A4AE-45FB-A2BB-49D8077DD025}">
      <dsp:nvSpPr>
        <dsp:cNvPr id="0" name=""/>
        <dsp:cNvSpPr/>
      </dsp:nvSpPr>
      <dsp:spPr>
        <a:xfrm>
          <a:off x="3020090" y="1881"/>
          <a:ext cx="1846519" cy="110791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481" tIns="94976" rIns="90481" bIns="94976" numCol="1" spcCol="1270" anchor="ctr" anchorCtr="0">
          <a:noAutofit/>
        </a:bodyPr>
        <a:lstStyle/>
        <a:p>
          <a:pPr marL="0" lvl="0" indent="0" algn="ctr" defTabSz="533400">
            <a:lnSpc>
              <a:spcPct val="90000"/>
            </a:lnSpc>
            <a:spcBef>
              <a:spcPct val="0"/>
            </a:spcBef>
            <a:spcAft>
              <a:spcPct val="35000"/>
            </a:spcAft>
            <a:buNone/>
          </a:pPr>
          <a:r>
            <a:rPr lang="en-US" sz="1200" b="1" kern="1200"/>
            <a:t>Data Cleaning and Preprocessing:   </a:t>
          </a:r>
          <a:r>
            <a:rPr lang="en-US" sz="1200" kern="1200"/>
            <a:t>Correcting OCR errors and normalizing text. </a:t>
          </a:r>
        </a:p>
      </dsp:txBody>
      <dsp:txXfrm>
        <a:off x="3020090" y="1881"/>
        <a:ext cx="1846519" cy="1107911"/>
      </dsp:txXfrm>
    </dsp:sp>
    <dsp:sp modelId="{8289D395-2873-4AE9-850A-5FA216A05471}">
      <dsp:nvSpPr>
        <dsp:cNvPr id="0" name=""/>
        <dsp:cNvSpPr/>
      </dsp:nvSpPr>
      <dsp:spPr>
        <a:xfrm>
          <a:off x="1672130" y="1107992"/>
          <a:ext cx="4542438" cy="394099"/>
        </a:xfrm>
        <a:custGeom>
          <a:avLst/>
          <a:gdLst/>
          <a:ahLst/>
          <a:cxnLst/>
          <a:rect l="0" t="0" r="0" b="0"/>
          <a:pathLst>
            <a:path>
              <a:moveTo>
                <a:pt x="4542438" y="0"/>
              </a:moveTo>
              <a:lnTo>
                <a:pt x="4542438" y="214149"/>
              </a:lnTo>
              <a:lnTo>
                <a:pt x="0" y="214149"/>
              </a:lnTo>
              <a:lnTo>
                <a:pt x="0" y="394099"/>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29293" y="1302919"/>
        <a:ext cx="228112" cy="4246"/>
      </dsp:txXfrm>
    </dsp:sp>
    <dsp:sp modelId="{27B185B7-3081-45A4-A1E5-0F9BBB522E77}">
      <dsp:nvSpPr>
        <dsp:cNvPr id="0" name=""/>
        <dsp:cNvSpPr/>
      </dsp:nvSpPr>
      <dsp:spPr>
        <a:xfrm>
          <a:off x="5291309" y="1881"/>
          <a:ext cx="1846519" cy="110791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481" tIns="94976" rIns="90481" bIns="94976" numCol="1" spcCol="1270" anchor="ctr" anchorCtr="0">
          <a:noAutofit/>
        </a:bodyPr>
        <a:lstStyle/>
        <a:p>
          <a:pPr marL="0" lvl="0" indent="0" algn="ctr" defTabSz="533400">
            <a:lnSpc>
              <a:spcPct val="90000"/>
            </a:lnSpc>
            <a:spcBef>
              <a:spcPct val="0"/>
            </a:spcBef>
            <a:spcAft>
              <a:spcPct val="35000"/>
            </a:spcAft>
            <a:buNone/>
          </a:pPr>
          <a:r>
            <a:rPr lang="en-US" sz="1200" b="1" kern="1200"/>
            <a:t>Data Analysis and NLP:   </a:t>
          </a:r>
          <a:r>
            <a:rPr lang="en-US" sz="1200" kern="1200"/>
            <a:t>Applying NLP for theme identification, sentiment analysis, and entity recognition.</a:t>
          </a:r>
        </a:p>
      </dsp:txBody>
      <dsp:txXfrm>
        <a:off x="5291309" y="1881"/>
        <a:ext cx="1846519" cy="1107911"/>
      </dsp:txXfrm>
    </dsp:sp>
    <dsp:sp modelId="{EEC0FC22-16CF-4B24-9AA5-DEFBA9493375}">
      <dsp:nvSpPr>
        <dsp:cNvPr id="0" name=""/>
        <dsp:cNvSpPr/>
      </dsp:nvSpPr>
      <dsp:spPr>
        <a:xfrm>
          <a:off x="2593590" y="2042728"/>
          <a:ext cx="394099" cy="91440"/>
        </a:xfrm>
        <a:custGeom>
          <a:avLst/>
          <a:gdLst/>
          <a:ahLst/>
          <a:cxnLst/>
          <a:rect l="0" t="0" r="0" b="0"/>
          <a:pathLst>
            <a:path>
              <a:moveTo>
                <a:pt x="0" y="45720"/>
              </a:moveTo>
              <a:lnTo>
                <a:pt x="394099"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80022" y="2086325"/>
        <a:ext cx="21234" cy="4246"/>
      </dsp:txXfrm>
    </dsp:sp>
    <dsp:sp modelId="{020C5D89-700E-429C-A76E-F6CA8E91C164}">
      <dsp:nvSpPr>
        <dsp:cNvPr id="0" name=""/>
        <dsp:cNvSpPr/>
      </dsp:nvSpPr>
      <dsp:spPr>
        <a:xfrm>
          <a:off x="748870" y="1534492"/>
          <a:ext cx="1846519" cy="110791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481" tIns="94976" rIns="90481" bIns="94976" numCol="1" spcCol="1270" anchor="ctr" anchorCtr="0">
          <a:noAutofit/>
        </a:bodyPr>
        <a:lstStyle/>
        <a:p>
          <a:pPr marL="0" lvl="0" indent="0" algn="ctr" defTabSz="533400">
            <a:lnSpc>
              <a:spcPct val="90000"/>
            </a:lnSpc>
            <a:spcBef>
              <a:spcPct val="0"/>
            </a:spcBef>
            <a:spcAft>
              <a:spcPct val="35000"/>
            </a:spcAft>
            <a:buNone/>
          </a:pPr>
          <a:r>
            <a:rPr lang="en-US" sz="1200" b="1" kern="1200"/>
            <a:t>Machine Learning:   </a:t>
          </a:r>
          <a:r>
            <a:rPr lang="en-US" sz="1200" kern="1200"/>
            <a:t>Using algorithms to uncover patterns and contextualize ambiguous texts. </a:t>
          </a:r>
        </a:p>
      </dsp:txBody>
      <dsp:txXfrm>
        <a:off x="748870" y="1534492"/>
        <a:ext cx="1846519" cy="1107911"/>
      </dsp:txXfrm>
    </dsp:sp>
    <dsp:sp modelId="{B453F320-8EAC-44D1-B0C3-00BA06AD517B}">
      <dsp:nvSpPr>
        <dsp:cNvPr id="0" name=""/>
        <dsp:cNvSpPr/>
      </dsp:nvSpPr>
      <dsp:spPr>
        <a:xfrm>
          <a:off x="4864809" y="2042728"/>
          <a:ext cx="394099" cy="91440"/>
        </a:xfrm>
        <a:custGeom>
          <a:avLst/>
          <a:gdLst/>
          <a:ahLst/>
          <a:cxnLst/>
          <a:rect l="0" t="0" r="0" b="0"/>
          <a:pathLst>
            <a:path>
              <a:moveTo>
                <a:pt x="0" y="45720"/>
              </a:moveTo>
              <a:lnTo>
                <a:pt x="394099"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1242" y="2086325"/>
        <a:ext cx="21234" cy="4246"/>
      </dsp:txXfrm>
    </dsp:sp>
    <dsp:sp modelId="{18A1BB49-FD5A-4ED9-B2B4-76ADC22BE5CE}">
      <dsp:nvSpPr>
        <dsp:cNvPr id="0" name=""/>
        <dsp:cNvSpPr/>
      </dsp:nvSpPr>
      <dsp:spPr>
        <a:xfrm>
          <a:off x="3020090" y="1534492"/>
          <a:ext cx="1846519" cy="110791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481" tIns="94976" rIns="90481" bIns="94976" numCol="1" spcCol="1270" anchor="ctr" anchorCtr="0">
          <a:noAutofit/>
        </a:bodyPr>
        <a:lstStyle/>
        <a:p>
          <a:pPr marL="0" lvl="0" indent="0" algn="ctr" defTabSz="533400">
            <a:lnSpc>
              <a:spcPct val="90000"/>
            </a:lnSpc>
            <a:spcBef>
              <a:spcPct val="0"/>
            </a:spcBef>
            <a:spcAft>
              <a:spcPct val="35000"/>
            </a:spcAft>
            <a:buNone/>
          </a:pPr>
          <a:r>
            <a:rPr lang="en-US" sz="1200" b="1" kern="1200"/>
            <a:t>Data Visualization:  </a:t>
          </a:r>
          <a:r>
            <a:rPr lang="en-US" sz="1200" kern="1200"/>
            <a:t>Visualizing findings for easy interpretation and developing interactive tools.</a:t>
          </a:r>
        </a:p>
      </dsp:txBody>
      <dsp:txXfrm>
        <a:off x="3020090" y="1534492"/>
        <a:ext cx="1846519" cy="1107911"/>
      </dsp:txXfrm>
    </dsp:sp>
    <dsp:sp modelId="{03DFA0C5-C155-4579-BFAA-7DF06F2CCFC1}">
      <dsp:nvSpPr>
        <dsp:cNvPr id="0" name=""/>
        <dsp:cNvSpPr/>
      </dsp:nvSpPr>
      <dsp:spPr>
        <a:xfrm>
          <a:off x="1672130" y="2640604"/>
          <a:ext cx="4542438" cy="394099"/>
        </a:xfrm>
        <a:custGeom>
          <a:avLst/>
          <a:gdLst/>
          <a:ahLst/>
          <a:cxnLst/>
          <a:rect l="0" t="0" r="0" b="0"/>
          <a:pathLst>
            <a:path>
              <a:moveTo>
                <a:pt x="4542438" y="0"/>
              </a:moveTo>
              <a:lnTo>
                <a:pt x="4542438" y="214149"/>
              </a:lnTo>
              <a:lnTo>
                <a:pt x="0" y="214149"/>
              </a:lnTo>
              <a:lnTo>
                <a:pt x="0" y="394099"/>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29293" y="2835530"/>
        <a:ext cx="228112" cy="4246"/>
      </dsp:txXfrm>
    </dsp:sp>
    <dsp:sp modelId="{E27B900B-6A5B-4141-BA08-B21CADDA66FE}">
      <dsp:nvSpPr>
        <dsp:cNvPr id="0" name=""/>
        <dsp:cNvSpPr/>
      </dsp:nvSpPr>
      <dsp:spPr>
        <a:xfrm>
          <a:off x="5291309" y="1534492"/>
          <a:ext cx="1846519" cy="110791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481" tIns="94976" rIns="90481" bIns="94976" numCol="1" spcCol="1270" anchor="ctr" anchorCtr="0">
          <a:noAutofit/>
        </a:bodyPr>
        <a:lstStyle/>
        <a:p>
          <a:pPr marL="0" lvl="0" indent="0" algn="ctr" defTabSz="533400">
            <a:lnSpc>
              <a:spcPct val="90000"/>
            </a:lnSpc>
            <a:spcBef>
              <a:spcPct val="0"/>
            </a:spcBef>
            <a:spcAft>
              <a:spcPct val="35000"/>
            </a:spcAft>
            <a:buNone/>
          </a:pPr>
          <a:r>
            <a:rPr lang="en-US" sz="1200" b="1" kern="1200"/>
            <a:t>Insights and Applications</a:t>
          </a:r>
          <a:r>
            <a:rPr lang="en-US" sz="1200" kern="1200"/>
            <a:t>:  Gaining historical, linguistic, and cultural insights; identifying research opportunities.</a:t>
          </a:r>
        </a:p>
      </dsp:txBody>
      <dsp:txXfrm>
        <a:off x="5291309" y="1534492"/>
        <a:ext cx="1846519" cy="1107911"/>
      </dsp:txXfrm>
    </dsp:sp>
    <dsp:sp modelId="{BD345394-3347-4335-8D33-DA62D7724659}">
      <dsp:nvSpPr>
        <dsp:cNvPr id="0" name=""/>
        <dsp:cNvSpPr/>
      </dsp:nvSpPr>
      <dsp:spPr>
        <a:xfrm>
          <a:off x="2593590" y="3575339"/>
          <a:ext cx="394099" cy="91440"/>
        </a:xfrm>
        <a:custGeom>
          <a:avLst/>
          <a:gdLst/>
          <a:ahLst/>
          <a:cxnLst/>
          <a:rect l="0" t="0" r="0" b="0"/>
          <a:pathLst>
            <a:path>
              <a:moveTo>
                <a:pt x="0" y="45720"/>
              </a:moveTo>
              <a:lnTo>
                <a:pt x="394099"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80022" y="3618936"/>
        <a:ext cx="21234" cy="4246"/>
      </dsp:txXfrm>
    </dsp:sp>
    <dsp:sp modelId="{690AE6A6-9B26-448E-9C31-6470CB2916E0}">
      <dsp:nvSpPr>
        <dsp:cNvPr id="0" name=""/>
        <dsp:cNvSpPr/>
      </dsp:nvSpPr>
      <dsp:spPr>
        <a:xfrm>
          <a:off x="748870" y="3067104"/>
          <a:ext cx="1846519" cy="110791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481" tIns="94976" rIns="90481" bIns="94976" numCol="1" spcCol="1270" anchor="ctr" anchorCtr="0">
          <a:noAutofit/>
        </a:bodyPr>
        <a:lstStyle/>
        <a:p>
          <a:pPr marL="0" lvl="0" indent="0" algn="ctr" defTabSz="533400">
            <a:lnSpc>
              <a:spcPct val="90000"/>
            </a:lnSpc>
            <a:spcBef>
              <a:spcPct val="0"/>
            </a:spcBef>
            <a:spcAft>
              <a:spcPct val="35000"/>
            </a:spcAft>
            <a:buNone/>
          </a:pPr>
          <a:r>
            <a:rPr lang="en-US" sz="1200" b="1" kern="1200"/>
            <a:t>Preservation and Access:   </a:t>
          </a:r>
          <a:r>
            <a:rPr lang="en-US" sz="1200" kern="1200"/>
            <a:t>Archiving digitally and creating an online public interface. </a:t>
          </a:r>
        </a:p>
      </dsp:txBody>
      <dsp:txXfrm>
        <a:off x="748870" y="3067104"/>
        <a:ext cx="1846519" cy="1107911"/>
      </dsp:txXfrm>
    </dsp:sp>
    <dsp:sp modelId="{FD9CB073-C46A-42FE-B861-7BF292667EA0}">
      <dsp:nvSpPr>
        <dsp:cNvPr id="0" name=""/>
        <dsp:cNvSpPr/>
      </dsp:nvSpPr>
      <dsp:spPr>
        <a:xfrm>
          <a:off x="3020090" y="3067104"/>
          <a:ext cx="1846519" cy="110791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481" tIns="94976" rIns="90481" bIns="94976" numCol="1" spcCol="1270" anchor="ctr" anchorCtr="0">
          <a:noAutofit/>
        </a:bodyPr>
        <a:lstStyle/>
        <a:p>
          <a:pPr marL="0" lvl="0" indent="0" algn="ctr" defTabSz="533400">
            <a:lnSpc>
              <a:spcPct val="90000"/>
            </a:lnSpc>
            <a:spcBef>
              <a:spcPct val="0"/>
            </a:spcBef>
            <a:spcAft>
              <a:spcPct val="35000"/>
            </a:spcAft>
            <a:buNone/>
          </a:pPr>
          <a:r>
            <a:rPr lang="en-US" sz="1200" b="1" kern="1200"/>
            <a:t>Ethical Considerations:  </a:t>
          </a:r>
          <a:r>
            <a:rPr lang="en-US" sz="1200" kern="1200"/>
            <a:t>Respecting the manuscript’s integrity and addressing privacy issues.</a:t>
          </a:r>
        </a:p>
      </dsp:txBody>
      <dsp:txXfrm>
        <a:off x="3020090" y="3067104"/>
        <a:ext cx="1846519" cy="11079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26899-637E-4C68-813C-09A4D51D72D9}">
      <dsp:nvSpPr>
        <dsp:cNvPr id="0" name=""/>
        <dsp:cNvSpPr/>
      </dsp:nvSpPr>
      <dsp:spPr>
        <a:xfrm>
          <a:off x="0" y="3058615"/>
          <a:ext cx="4501582" cy="66915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lv-LV" sz="1100" kern="1200"/>
            <a:t>Supervised learning, unsupervised learning and..</a:t>
          </a:r>
          <a:endParaRPr lang="en-US" sz="1100" kern="1200"/>
        </a:p>
      </dsp:txBody>
      <dsp:txXfrm>
        <a:off x="0" y="3058615"/>
        <a:ext cx="4501582" cy="669150"/>
      </dsp:txXfrm>
    </dsp:sp>
    <dsp:sp modelId="{B8F0D117-3382-41FA-B59C-50AFF88A9528}">
      <dsp:nvSpPr>
        <dsp:cNvPr id="0" name=""/>
        <dsp:cNvSpPr/>
      </dsp:nvSpPr>
      <dsp:spPr>
        <a:xfrm rot="10800000">
          <a:off x="0" y="2039499"/>
          <a:ext cx="4501582" cy="1029153"/>
        </a:xfrm>
        <a:prstGeom prst="upArrowCallou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lv-LV" sz="1100" kern="1200"/>
            <a:t>ML has multiple subfields such as:</a:t>
          </a:r>
          <a:endParaRPr lang="en-US" sz="1100" kern="1200"/>
        </a:p>
      </dsp:txBody>
      <dsp:txXfrm rot="10800000">
        <a:off x="0" y="2039499"/>
        <a:ext cx="4501582" cy="668713"/>
      </dsp:txXfrm>
    </dsp:sp>
    <dsp:sp modelId="{53150416-0462-4211-B16E-DD1219793615}">
      <dsp:nvSpPr>
        <dsp:cNvPr id="0" name=""/>
        <dsp:cNvSpPr/>
      </dsp:nvSpPr>
      <dsp:spPr>
        <a:xfrm rot="10800000">
          <a:off x="0" y="1020383"/>
          <a:ext cx="4501582" cy="1029153"/>
        </a:xfrm>
        <a:prstGeom prst="upArrowCallou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a subfield of data science that focuses on developing algorithms and models that enable computers to learn from data and make predictions or decisions without being explicitly programmed to do so.</a:t>
          </a:r>
        </a:p>
      </dsp:txBody>
      <dsp:txXfrm rot="10800000">
        <a:off x="0" y="1020383"/>
        <a:ext cx="4501582" cy="668713"/>
      </dsp:txXfrm>
    </dsp:sp>
    <dsp:sp modelId="{67A176AF-D105-402A-AB83-4F75CF26EE80}">
      <dsp:nvSpPr>
        <dsp:cNvPr id="0" name=""/>
        <dsp:cNvSpPr/>
      </dsp:nvSpPr>
      <dsp:spPr>
        <a:xfrm rot="10800000">
          <a:off x="0" y="1267"/>
          <a:ext cx="4501582" cy="1029153"/>
        </a:xfrm>
        <a:prstGeom prst="upArrowCallou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a:t>Machine learning:</a:t>
          </a:r>
          <a:endParaRPr lang="en-US" sz="1100" kern="1200"/>
        </a:p>
      </dsp:txBody>
      <dsp:txXfrm rot="10800000">
        <a:off x="0" y="1267"/>
        <a:ext cx="4501582" cy="6687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CA812-1D70-4ABC-B507-F9E0599C76A2}">
      <dsp:nvSpPr>
        <dsp:cNvPr id="0" name=""/>
        <dsp:cNvSpPr/>
      </dsp:nvSpPr>
      <dsp:spPr>
        <a:xfrm>
          <a:off x="0" y="185190"/>
          <a:ext cx="4501582" cy="1651966"/>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Natural language processing (NLP):</a:t>
          </a:r>
          <a:endParaRPr lang="en-US" sz="1900" kern="1200"/>
        </a:p>
      </dsp:txBody>
      <dsp:txXfrm>
        <a:off x="80642" y="265832"/>
        <a:ext cx="4340298" cy="1490682"/>
      </dsp:txXfrm>
    </dsp:sp>
    <dsp:sp modelId="{2082D67E-9220-49A2-B5AB-13652994D161}">
      <dsp:nvSpPr>
        <dsp:cNvPr id="0" name=""/>
        <dsp:cNvSpPr/>
      </dsp:nvSpPr>
      <dsp:spPr>
        <a:xfrm>
          <a:off x="0" y="1891876"/>
          <a:ext cx="4501582" cy="1651966"/>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 subfield of data science that deals with the interaction between computers and human languages, and includes tasks such as language translation, text summarization, and sentiment analysis.</a:t>
          </a:r>
        </a:p>
      </dsp:txBody>
      <dsp:txXfrm>
        <a:off x="80642" y="1972518"/>
        <a:ext cx="4340298" cy="14906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67AFD-6FB9-423C-A9DC-75F81705E921}">
      <dsp:nvSpPr>
        <dsp:cNvPr id="0" name=""/>
        <dsp:cNvSpPr/>
      </dsp:nvSpPr>
      <dsp:spPr>
        <a:xfrm>
          <a:off x="630" y="1377016"/>
          <a:ext cx="2214483" cy="1406197"/>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45BDE2E-34C4-4B85-9E77-A594FFEF01FB}">
      <dsp:nvSpPr>
        <dsp:cNvPr id="0" name=""/>
        <dsp:cNvSpPr/>
      </dsp:nvSpPr>
      <dsp:spPr>
        <a:xfrm>
          <a:off x="246684" y="1610768"/>
          <a:ext cx="2214483" cy="1406197"/>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Computer vision</a:t>
          </a:r>
          <a:r>
            <a:rPr lang="en-US" sz="1400" kern="1200"/>
            <a:t>: </a:t>
          </a:r>
        </a:p>
      </dsp:txBody>
      <dsp:txXfrm>
        <a:off x="287870" y="1651954"/>
        <a:ext cx="2132111" cy="1323825"/>
      </dsp:txXfrm>
    </dsp:sp>
    <dsp:sp modelId="{C881B776-48DE-4FAC-82BB-F02E851DCB33}">
      <dsp:nvSpPr>
        <dsp:cNvPr id="0" name=""/>
        <dsp:cNvSpPr/>
      </dsp:nvSpPr>
      <dsp:spPr>
        <a:xfrm>
          <a:off x="2707221" y="1377016"/>
          <a:ext cx="2214483" cy="1406197"/>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0E17E0C-DED2-46CD-A8DD-994C0DF4BBF5}">
      <dsp:nvSpPr>
        <dsp:cNvPr id="0" name=""/>
        <dsp:cNvSpPr/>
      </dsp:nvSpPr>
      <dsp:spPr>
        <a:xfrm>
          <a:off x="2953275" y="1610768"/>
          <a:ext cx="2214483" cy="1406197"/>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 subfield of data science that deals with the use of computer algorithms to understand and interpret visual data, such as images and videos.</a:t>
          </a:r>
        </a:p>
      </dsp:txBody>
      <dsp:txXfrm>
        <a:off x="2994461" y="1651954"/>
        <a:ext cx="2132111" cy="13238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2FA940-015E-4B83-AA3F-B8DB53C4CBB8}">
      <dsp:nvSpPr>
        <dsp:cNvPr id="0" name=""/>
        <dsp:cNvSpPr/>
      </dsp:nvSpPr>
      <dsp:spPr>
        <a:xfrm>
          <a:off x="730349" y="375668"/>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1BBE17-DCE4-4B90-81DD-AA4B66FB0645}">
      <dsp:nvSpPr>
        <dsp:cNvPr id="0" name=""/>
        <dsp:cNvSpPr/>
      </dsp:nvSpPr>
      <dsp:spPr>
        <a:xfrm>
          <a:off x="1198349"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D47FAC-F6CD-4338-A605-7BA4DF7682FD}">
      <dsp:nvSpPr>
        <dsp:cNvPr id="0" name=""/>
        <dsp:cNvSpPr/>
      </dsp:nvSpPr>
      <dsp:spPr>
        <a:xfrm>
          <a:off x="28349"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1" kern="1200"/>
            <a:t>Predictive modeling:</a:t>
          </a:r>
          <a:endParaRPr lang="en-US" sz="1200" kern="1200"/>
        </a:p>
      </dsp:txBody>
      <dsp:txXfrm>
        <a:off x="28349" y="3255669"/>
        <a:ext cx="3600000" cy="720000"/>
      </dsp:txXfrm>
    </dsp:sp>
    <dsp:sp modelId="{E0C569DF-5D33-49E6-8F39-47C9E02FEE0E}">
      <dsp:nvSpPr>
        <dsp:cNvPr id="0" name=""/>
        <dsp:cNvSpPr/>
      </dsp:nvSpPr>
      <dsp:spPr>
        <a:xfrm>
          <a:off x="4960350" y="375668"/>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F1DC96-7A3D-4FA8-A5C8-D0C9FD86D677}">
      <dsp:nvSpPr>
        <dsp:cNvPr id="0" name=""/>
        <dsp:cNvSpPr/>
      </dsp:nvSpPr>
      <dsp:spPr>
        <a:xfrm>
          <a:off x="542835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D967BF-7731-46D2-B2FF-371060DF6BD5}">
      <dsp:nvSpPr>
        <dsp:cNvPr id="0" name=""/>
        <dsp:cNvSpPr/>
      </dsp:nvSpPr>
      <dsp:spPr>
        <a:xfrm>
          <a:off x="425835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 subfield of data science that uses statistical and machine learning techniques to build models that can predict future events or outcomes based on historical data.</a:t>
          </a:r>
        </a:p>
      </dsp:txBody>
      <dsp:txXfrm>
        <a:off x="4258350" y="3255669"/>
        <a:ext cx="36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1B4A7-D9EB-425A-B424-93ACCDF7AA06}">
      <dsp:nvSpPr>
        <dsp:cNvPr id="0" name=""/>
        <dsp:cNvSpPr/>
      </dsp:nvSpPr>
      <dsp:spPr>
        <a:xfrm>
          <a:off x="0" y="2626263"/>
          <a:ext cx="7886700" cy="172311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a:t>a subfield of data science that builds systems that can predict what a user may be interested in based on their past interactions and behaviors.</a:t>
          </a:r>
        </a:p>
      </dsp:txBody>
      <dsp:txXfrm>
        <a:off x="0" y="2626263"/>
        <a:ext cx="7886700" cy="1723112"/>
      </dsp:txXfrm>
    </dsp:sp>
    <dsp:sp modelId="{0BA59A53-A48C-4AB7-8D58-5F40E5B4DCBB}">
      <dsp:nvSpPr>
        <dsp:cNvPr id="0" name=""/>
        <dsp:cNvSpPr/>
      </dsp:nvSpPr>
      <dsp:spPr>
        <a:xfrm rot="10800000">
          <a:off x="0" y="1962"/>
          <a:ext cx="7886700" cy="2650147"/>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b="1" kern="1200"/>
            <a:t>Recommender Systems:</a:t>
          </a:r>
          <a:endParaRPr lang="en-US" sz="2900" kern="1200"/>
        </a:p>
      </dsp:txBody>
      <dsp:txXfrm rot="10800000">
        <a:off x="0" y="1962"/>
        <a:ext cx="7886700" cy="17219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CC12C-C01C-4DE6-98D3-7720B738469B}">
      <dsp:nvSpPr>
        <dsp:cNvPr id="0" name=""/>
        <dsp:cNvSpPr/>
      </dsp:nvSpPr>
      <dsp:spPr>
        <a:xfrm>
          <a:off x="0" y="0"/>
          <a:ext cx="516839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FF292CD9-7961-459F-B9B5-80DA424BD741}">
      <dsp:nvSpPr>
        <dsp:cNvPr id="0" name=""/>
        <dsp:cNvSpPr/>
      </dsp:nvSpPr>
      <dsp:spPr>
        <a:xfrm>
          <a:off x="0" y="0"/>
          <a:ext cx="5168390" cy="2196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a:t>Anomaly detection:</a:t>
          </a:r>
          <a:endParaRPr lang="en-US" sz="2800" kern="1200"/>
        </a:p>
      </dsp:txBody>
      <dsp:txXfrm>
        <a:off x="0" y="0"/>
        <a:ext cx="5168390" cy="2196990"/>
      </dsp:txXfrm>
    </dsp:sp>
    <dsp:sp modelId="{9B9E98D7-CBD9-4B36-91C2-0CF93D7D3977}">
      <dsp:nvSpPr>
        <dsp:cNvPr id="0" name=""/>
        <dsp:cNvSpPr/>
      </dsp:nvSpPr>
      <dsp:spPr>
        <a:xfrm>
          <a:off x="0" y="2196990"/>
          <a:ext cx="516839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A611F1-7B7A-4E46-954E-346E23339477}">
      <dsp:nvSpPr>
        <dsp:cNvPr id="0" name=""/>
        <dsp:cNvSpPr/>
      </dsp:nvSpPr>
      <dsp:spPr>
        <a:xfrm>
          <a:off x="0" y="2196990"/>
          <a:ext cx="5168390" cy="2196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 subfield of data science that deals with identifying unusual or abnormal patterns in data, which can be useful for detecting fraud, errors, or other outliers.</a:t>
          </a:r>
        </a:p>
      </dsp:txBody>
      <dsp:txXfrm>
        <a:off x="0" y="2196990"/>
        <a:ext cx="5168390" cy="21969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1A77C-0C50-4D37-A513-6BEBD90AE2D5}">
      <dsp:nvSpPr>
        <dsp:cNvPr id="0" name=""/>
        <dsp:cNvSpPr/>
      </dsp:nvSpPr>
      <dsp:spPr>
        <a:xfrm>
          <a:off x="0" y="1878"/>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247D85-B5AB-46A8-ABF6-038DA6AF4305}">
      <dsp:nvSpPr>
        <dsp:cNvPr id="0" name=""/>
        <dsp:cNvSpPr/>
      </dsp:nvSpPr>
      <dsp:spPr>
        <a:xfrm>
          <a:off x="287993" y="216088"/>
          <a:ext cx="523623" cy="5236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9C4F87-A210-4946-A9F7-EFC10F446143}">
      <dsp:nvSpPr>
        <dsp:cNvPr id="0" name=""/>
        <dsp:cNvSpPr/>
      </dsp:nvSpPr>
      <dsp:spPr>
        <a:xfrm>
          <a:off x="1099610" y="1878"/>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b="1" kern="1200"/>
            <a:t>What is the main goal of data science?</a:t>
          </a:r>
          <a:endParaRPr lang="en-US" sz="2200" kern="1200"/>
        </a:p>
      </dsp:txBody>
      <dsp:txXfrm>
        <a:off x="1099610" y="1878"/>
        <a:ext cx="7129989" cy="952043"/>
      </dsp:txXfrm>
    </dsp:sp>
    <dsp:sp modelId="{6CF5A195-D5F4-46B7-86E5-93A47AE087BE}">
      <dsp:nvSpPr>
        <dsp:cNvPr id="0" name=""/>
        <dsp:cNvSpPr/>
      </dsp:nvSpPr>
      <dsp:spPr>
        <a:xfrm>
          <a:off x="0" y="1191932"/>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811FA9-E7EC-4BC1-8E83-1B41B550D4F1}">
      <dsp:nvSpPr>
        <dsp:cNvPr id="0" name=""/>
        <dsp:cNvSpPr/>
      </dsp:nvSpPr>
      <dsp:spPr>
        <a:xfrm>
          <a:off x="287993" y="1406142"/>
          <a:ext cx="523623" cy="5236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EBE812-4BD0-4643-8FA3-A94D596065A3}">
      <dsp:nvSpPr>
        <dsp:cNvPr id="0" name=""/>
        <dsp:cNvSpPr/>
      </dsp:nvSpPr>
      <dsp:spPr>
        <a:xfrm>
          <a:off x="1099610" y="1191932"/>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kern="1200" dirty="0"/>
            <a:t>a) To extract insights and knowledge from data b) To collect and organize data </a:t>
          </a:r>
        </a:p>
      </dsp:txBody>
      <dsp:txXfrm>
        <a:off x="1099610" y="1191932"/>
        <a:ext cx="7129989" cy="952043"/>
      </dsp:txXfrm>
    </dsp:sp>
    <dsp:sp modelId="{B001B70F-578E-48FC-A9C0-CF272E4163DE}">
      <dsp:nvSpPr>
        <dsp:cNvPr id="0" name=""/>
        <dsp:cNvSpPr/>
      </dsp:nvSpPr>
      <dsp:spPr>
        <a:xfrm>
          <a:off x="0" y="2381986"/>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8200F-28E3-41CB-962C-B48DA9B8414C}">
      <dsp:nvSpPr>
        <dsp:cNvPr id="0" name=""/>
        <dsp:cNvSpPr/>
      </dsp:nvSpPr>
      <dsp:spPr>
        <a:xfrm>
          <a:off x="287993" y="2596196"/>
          <a:ext cx="523623" cy="5236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FA5F41-9226-4149-AC58-334DFA16119C}">
      <dsp:nvSpPr>
        <dsp:cNvPr id="0" name=""/>
        <dsp:cNvSpPr/>
      </dsp:nvSpPr>
      <dsp:spPr>
        <a:xfrm>
          <a:off x="1099610" y="2381986"/>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kern="1200"/>
            <a:t>c) To make predictions and decisions </a:t>
          </a:r>
        </a:p>
      </dsp:txBody>
      <dsp:txXfrm>
        <a:off x="1099610" y="2381986"/>
        <a:ext cx="7129989" cy="952043"/>
      </dsp:txXfrm>
    </dsp:sp>
    <dsp:sp modelId="{599DBD69-32F8-4DFA-AEB2-52EE6BE0FA67}">
      <dsp:nvSpPr>
        <dsp:cNvPr id="0" name=""/>
        <dsp:cNvSpPr/>
      </dsp:nvSpPr>
      <dsp:spPr>
        <a:xfrm>
          <a:off x="0" y="3572041"/>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87E00D-3942-4775-ABD6-E03AE1387C4C}">
      <dsp:nvSpPr>
        <dsp:cNvPr id="0" name=""/>
        <dsp:cNvSpPr/>
      </dsp:nvSpPr>
      <dsp:spPr>
        <a:xfrm>
          <a:off x="287993" y="3786250"/>
          <a:ext cx="523623" cy="5236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28BE3B-EC21-4608-8CCA-7EAB73031B32}">
      <dsp:nvSpPr>
        <dsp:cNvPr id="0" name=""/>
        <dsp:cNvSpPr/>
      </dsp:nvSpPr>
      <dsp:spPr>
        <a:xfrm>
          <a:off x="1099610" y="3572041"/>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kern="1200"/>
            <a:t>d) To build predictive models</a:t>
          </a:r>
        </a:p>
      </dsp:txBody>
      <dsp:txXfrm>
        <a:off x="1099610" y="3572041"/>
        <a:ext cx="7129989" cy="9520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A4B95-01E9-4267-A1CD-2515E68369F1}">
      <dsp:nvSpPr>
        <dsp:cNvPr id="0" name=""/>
        <dsp:cNvSpPr/>
      </dsp:nvSpPr>
      <dsp:spPr>
        <a:xfrm>
          <a:off x="0" y="3692"/>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31C75-8810-4DC9-8752-96EBDE0ECD43}">
      <dsp:nvSpPr>
        <dsp:cNvPr id="0" name=""/>
        <dsp:cNvSpPr/>
      </dsp:nvSpPr>
      <dsp:spPr>
        <a:xfrm>
          <a:off x="237910" y="180650"/>
          <a:ext cx="432565" cy="4325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5FA3D0-F8D5-442D-8939-DA83AB57800C}">
      <dsp:nvSpPr>
        <dsp:cNvPr id="0" name=""/>
        <dsp:cNvSpPr/>
      </dsp:nvSpPr>
      <dsp:spPr>
        <a:xfrm>
          <a:off x="908386" y="3692"/>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800100">
            <a:lnSpc>
              <a:spcPct val="90000"/>
            </a:lnSpc>
            <a:spcBef>
              <a:spcPct val="0"/>
            </a:spcBef>
            <a:spcAft>
              <a:spcPct val="35000"/>
            </a:spcAft>
            <a:buNone/>
          </a:pPr>
          <a:r>
            <a:rPr lang="en-US" sz="1800" b="1" kern="1200"/>
            <a:t>What are the common techniques used by data scientists?</a:t>
          </a:r>
          <a:endParaRPr lang="en-US" sz="1800" kern="1200"/>
        </a:p>
      </dsp:txBody>
      <dsp:txXfrm>
        <a:off x="908386" y="3692"/>
        <a:ext cx="3400127" cy="786481"/>
      </dsp:txXfrm>
    </dsp:sp>
    <dsp:sp modelId="{9D14CD4A-73A9-488C-B239-1C865FACC376}">
      <dsp:nvSpPr>
        <dsp:cNvPr id="0" name=""/>
        <dsp:cNvSpPr/>
      </dsp:nvSpPr>
      <dsp:spPr>
        <a:xfrm>
          <a:off x="0" y="986794"/>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8FB5C1-DB7D-428D-8225-27D0A2FFFDF9}">
      <dsp:nvSpPr>
        <dsp:cNvPr id="0" name=""/>
        <dsp:cNvSpPr/>
      </dsp:nvSpPr>
      <dsp:spPr>
        <a:xfrm>
          <a:off x="237910" y="1163753"/>
          <a:ext cx="432565" cy="4325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1D7EE4-1DEC-4092-99CD-692062F03A04}">
      <dsp:nvSpPr>
        <dsp:cNvPr id="0" name=""/>
        <dsp:cNvSpPr/>
      </dsp:nvSpPr>
      <dsp:spPr>
        <a:xfrm>
          <a:off x="908386" y="986794"/>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800100">
            <a:lnSpc>
              <a:spcPct val="90000"/>
            </a:lnSpc>
            <a:spcBef>
              <a:spcPct val="0"/>
            </a:spcBef>
            <a:spcAft>
              <a:spcPct val="35000"/>
            </a:spcAft>
            <a:buNone/>
          </a:pPr>
          <a:r>
            <a:rPr lang="en-US" sz="1800" kern="1200"/>
            <a:t>a) statistics and machine learning </a:t>
          </a:r>
        </a:p>
      </dsp:txBody>
      <dsp:txXfrm>
        <a:off x="908386" y="986794"/>
        <a:ext cx="3400127" cy="786481"/>
      </dsp:txXfrm>
    </dsp:sp>
    <dsp:sp modelId="{AD74581B-2809-437F-BE9D-2515A398A805}">
      <dsp:nvSpPr>
        <dsp:cNvPr id="0" name=""/>
        <dsp:cNvSpPr/>
      </dsp:nvSpPr>
      <dsp:spPr>
        <a:xfrm>
          <a:off x="0" y="1969897"/>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776D92-ECD8-42F9-9C09-1D9B2BBDF3B8}">
      <dsp:nvSpPr>
        <dsp:cNvPr id="0" name=""/>
        <dsp:cNvSpPr/>
      </dsp:nvSpPr>
      <dsp:spPr>
        <a:xfrm>
          <a:off x="237910" y="2146855"/>
          <a:ext cx="432565" cy="4325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BFAB21-7988-4DC0-868E-9954DC8E97D4}">
      <dsp:nvSpPr>
        <dsp:cNvPr id="0" name=""/>
        <dsp:cNvSpPr/>
      </dsp:nvSpPr>
      <dsp:spPr>
        <a:xfrm>
          <a:off x="908386" y="1969897"/>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800100">
            <a:lnSpc>
              <a:spcPct val="90000"/>
            </a:lnSpc>
            <a:spcBef>
              <a:spcPct val="0"/>
            </a:spcBef>
            <a:spcAft>
              <a:spcPct val="35000"/>
            </a:spcAft>
            <a:buNone/>
          </a:pPr>
          <a:r>
            <a:rPr lang="en-US" sz="1800" kern="1200"/>
            <a:t>b) natural language processing and computer vision </a:t>
          </a:r>
        </a:p>
      </dsp:txBody>
      <dsp:txXfrm>
        <a:off x="908386" y="1969897"/>
        <a:ext cx="3400127" cy="786481"/>
      </dsp:txXfrm>
    </dsp:sp>
    <dsp:sp modelId="{F6309FEC-DA34-4C2E-B818-30120970DB25}">
      <dsp:nvSpPr>
        <dsp:cNvPr id="0" name=""/>
        <dsp:cNvSpPr/>
      </dsp:nvSpPr>
      <dsp:spPr>
        <a:xfrm>
          <a:off x="0" y="2952999"/>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CC3E8D-C322-4974-B8AA-FF8EC2F9187B}">
      <dsp:nvSpPr>
        <dsp:cNvPr id="0" name=""/>
        <dsp:cNvSpPr/>
      </dsp:nvSpPr>
      <dsp:spPr>
        <a:xfrm>
          <a:off x="237910" y="3129957"/>
          <a:ext cx="432565" cy="4325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B0E941-C6DA-43C3-BCA4-20DFBF11617C}">
      <dsp:nvSpPr>
        <dsp:cNvPr id="0" name=""/>
        <dsp:cNvSpPr/>
      </dsp:nvSpPr>
      <dsp:spPr>
        <a:xfrm>
          <a:off x="908386" y="2952999"/>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800100">
            <a:lnSpc>
              <a:spcPct val="90000"/>
            </a:lnSpc>
            <a:spcBef>
              <a:spcPct val="0"/>
            </a:spcBef>
            <a:spcAft>
              <a:spcPct val="35000"/>
            </a:spcAft>
            <a:buNone/>
          </a:pPr>
          <a:r>
            <a:rPr lang="en-US" sz="1800" kern="1200"/>
            <a:t>c) data visualization and deep learning </a:t>
          </a:r>
        </a:p>
      </dsp:txBody>
      <dsp:txXfrm>
        <a:off x="908386" y="2952999"/>
        <a:ext cx="3400127" cy="786481"/>
      </dsp:txXfrm>
    </dsp:sp>
    <dsp:sp modelId="{277331A3-73C1-48FD-8564-3F78641AA117}">
      <dsp:nvSpPr>
        <dsp:cNvPr id="0" name=""/>
        <dsp:cNvSpPr/>
      </dsp:nvSpPr>
      <dsp:spPr>
        <a:xfrm>
          <a:off x="0" y="3936101"/>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D626CE-1E7B-42B8-BF45-DC538EB8C545}">
      <dsp:nvSpPr>
        <dsp:cNvPr id="0" name=""/>
        <dsp:cNvSpPr/>
      </dsp:nvSpPr>
      <dsp:spPr>
        <a:xfrm>
          <a:off x="237910" y="4113060"/>
          <a:ext cx="432565" cy="43256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C00A9B-6E1E-4C8F-9ACA-BD5A30D7F7DD}">
      <dsp:nvSpPr>
        <dsp:cNvPr id="0" name=""/>
        <dsp:cNvSpPr/>
      </dsp:nvSpPr>
      <dsp:spPr>
        <a:xfrm>
          <a:off x="908386" y="3936101"/>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800100">
            <a:lnSpc>
              <a:spcPct val="90000"/>
            </a:lnSpc>
            <a:spcBef>
              <a:spcPct val="0"/>
            </a:spcBef>
            <a:spcAft>
              <a:spcPct val="35000"/>
            </a:spcAft>
            <a:buNone/>
          </a:pPr>
          <a:r>
            <a:rPr lang="en-US" sz="1800" kern="1200"/>
            <a:t>d) All of the above</a:t>
          </a:r>
        </a:p>
      </dsp:txBody>
      <dsp:txXfrm>
        <a:off x="908386" y="3936101"/>
        <a:ext cx="3400127" cy="78648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reenhouse.rbs.lv/"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hyperlink" Target="mailto:valdis.saulespurens@rtu.lv"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lignux.com/captura-de-datos-en-python" TargetMode="External"/><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marinedatascience.co/software/" TargetMode="External"/><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petrhnilica.cz/cs/blog/2018/03/24/kde-se-ucit-sql/" TargetMode="External"/><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behind-the-scenes.net/understanding-the-java-versions-platfroms/" TargetMode="External"/><Relationship Id="rId2" Type="http://schemas.openxmlformats.org/officeDocument/2006/relationships/image" Target="../media/image66.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Julia_(programming_language)" TargetMode="External"/><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1.xml.rels><?xml version="1.0" encoding="UTF-8" standalone="yes"?>
<Relationships xmlns="http://schemas.openxmlformats.org/package/2006/relationships"><Relationship Id="rId3" Type="http://schemas.openxmlformats.org/officeDocument/2006/relationships/hyperlink" Target="http://www.artit-k.com/training-course/git/git-workshop/" TargetMode="External"/><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podfeet.com/blog/tag/code/" TargetMode="External"/><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thymindoman.com/did-the-ancient-prophets-write-literally-or-metaphorically/" TargetMode="External"/><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5.xml.rels><?xml version="1.0" encoding="UTF-8" standalone="yes"?>
<Relationships xmlns="http://schemas.openxmlformats.org/package/2006/relationships"><Relationship Id="rId3" Type="http://schemas.openxmlformats.org/officeDocument/2006/relationships/hyperlink" Target="https://acreelman.blogspot.com/2018/10/digital-or-print-course-literature-its.html" TargetMode="External"/><Relationship Id="rId2" Type="http://schemas.openxmlformats.org/officeDocument/2006/relationships/image" Target="../media/image84.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learndigital.withgoogle.com/digitalworkshop-eu/course/data-science-with-python" TargetMode="External"/><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hyperlink" Target="https://www.amazon.com/Hands-Machine-Learning-Scikit-Learn-TensorFlow-dp-1098125975/dp/1098125975"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ValRCS/rbs_greenhouse" TargetMode="Externa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A garden of colorful flowers&#10;&#10;Description automatically generated with low confidence">
            <a:extLst>
              <a:ext uri="{FF2B5EF4-FFF2-40B4-BE49-F238E27FC236}">
                <a16:creationId xmlns:a16="http://schemas.microsoft.com/office/drawing/2014/main" id="{4708CE48-8F23-C8BE-8FF8-764667EBD546}"/>
              </a:ext>
            </a:extLst>
          </p:cNvPr>
          <p:cNvPicPr>
            <a:picLocks noChangeAspect="1"/>
          </p:cNvPicPr>
          <p:nvPr/>
        </p:nvPicPr>
        <p:blipFill rotWithShape="1">
          <a:blip r:embed="rId2"/>
          <a:srcRect t="8073" r="1" b="1"/>
          <a:stretch/>
        </p:blipFill>
        <p:spPr>
          <a:xfrm>
            <a:off x="20" y="10"/>
            <a:ext cx="7460291" cy="6857990"/>
          </a:xfrm>
          <a:prstGeom prst="rect">
            <a:avLst/>
          </a:prstGeom>
        </p:spPr>
      </p:pic>
      <p:sp>
        <p:nvSpPr>
          <p:cNvPr id="72" name="Freeform: Shape 68">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239536" y="0"/>
            <a:ext cx="3904464"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71" name="Freeform: Shape 70">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1169" y="0"/>
            <a:ext cx="3782831"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73" name="Freeform: Shape 7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22759" y="0"/>
            <a:ext cx="189729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p:cNvSpPr>
            <a:spLocks noGrp="1"/>
          </p:cNvSpPr>
          <p:nvPr>
            <p:ph type="title"/>
          </p:nvPr>
        </p:nvSpPr>
        <p:spPr>
          <a:xfrm>
            <a:off x="6035040" y="1045597"/>
            <a:ext cx="2725309" cy="1588422"/>
          </a:xfrm>
        </p:spPr>
        <p:txBody>
          <a:bodyPr anchor="b">
            <a:normAutofit/>
          </a:bodyPr>
          <a:lstStyle/>
          <a:p>
            <a:pPr marL="0" lvl="0" indent="0">
              <a:buNone/>
            </a:pPr>
            <a:r>
              <a:rPr lang="en-US" sz="3100"/>
              <a:t>Data Science Basics</a:t>
            </a:r>
          </a:p>
        </p:txBody>
      </p:sp>
      <p:sp>
        <p:nvSpPr>
          <p:cNvPr id="3" name="Content Placeholder 2"/>
          <p:cNvSpPr>
            <a:spLocks noGrp="1"/>
          </p:cNvSpPr>
          <p:nvPr>
            <p:ph idx="1"/>
          </p:nvPr>
        </p:nvSpPr>
        <p:spPr>
          <a:xfrm>
            <a:off x="6035039" y="2722729"/>
            <a:ext cx="2725310" cy="2700062"/>
          </a:xfrm>
        </p:spPr>
        <p:txBody>
          <a:bodyPr>
            <a:normAutofit/>
          </a:bodyPr>
          <a:lstStyle/>
          <a:p>
            <a:pPr marL="0" lvl="0" indent="0">
              <a:spcBef>
                <a:spcPts val="3000"/>
              </a:spcBef>
              <a:buNone/>
            </a:pPr>
            <a:r>
              <a:rPr lang="en-US" sz="1700" b="1"/>
              <a:t>RBS Greenhouse</a:t>
            </a:r>
          </a:p>
          <a:p>
            <a:pPr marL="0" lvl="0" indent="0">
              <a:buNone/>
            </a:pPr>
            <a:r>
              <a:rPr lang="en-US" sz="1700"/>
              <a:t>RTU Riga Business School Greenhouse program</a:t>
            </a:r>
          </a:p>
          <a:p>
            <a:pPr marL="0" lvl="0" indent="0">
              <a:buNone/>
            </a:pPr>
            <a:r>
              <a:rPr lang="lv-LV" sz="1700">
                <a:hlinkClick r:id="rId3"/>
              </a:rPr>
              <a:t>Greenhouse.rbs.lv</a:t>
            </a:r>
            <a:endParaRPr lang="en-US" sz="1700">
              <a:hlinkClick r:id="rId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563" y="1129084"/>
            <a:ext cx="2766819" cy="1960157"/>
          </a:xfrm>
        </p:spPr>
        <p:txBody>
          <a:bodyPr>
            <a:normAutofit/>
          </a:bodyPr>
          <a:lstStyle/>
          <a:p>
            <a:pPr marL="0" lvl="0" indent="0">
              <a:buNone/>
            </a:pPr>
            <a:r>
              <a:rPr lang="en-US" sz="3500"/>
              <a:t>Applications of Data Science</a:t>
            </a:r>
          </a:p>
        </p:txBody>
      </p:sp>
      <p:pic>
        <p:nvPicPr>
          <p:cNvPr id="5" name="Picture 4" descr="Person writing on a notepad">
            <a:extLst>
              <a:ext uri="{FF2B5EF4-FFF2-40B4-BE49-F238E27FC236}">
                <a16:creationId xmlns:a16="http://schemas.microsoft.com/office/drawing/2014/main" id="{434F69B2-B732-DB7D-6336-F885158ADA88}"/>
              </a:ext>
            </a:extLst>
          </p:cNvPr>
          <p:cNvPicPr>
            <a:picLocks noChangeAspect="1"/>
          </p:cNvPicPr>
          <p:nvPr/>
        </p:nvPicPr>
        <p:blipFill rotWithShape="1">
          <a:blip r:embed="rId2"/>
          <a:srcRect l="20134" r="12750"/>
          <a:stretch/>
        </p:blipFill>
        <p:spPr>
          <a:xfrm>
            <a:off x="20" y="10"/>
            <a:ext cx="5807941"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p:spPr>
      </p:pic>
      <p:sp>
        <p:nvSpPr>
          <p:cNvPr id="3" name="Content Placeholder 2"/>
          <p:cNvSpPr>
            <a:spLocks noGrp="1"/>
          </p:cNvSpPr>
          <p:nvPr>
            <p:ph idx="1"/>
          </p:nvPr>
        </p:nvSpPr>
        <p:spPr>
          <a:xfrm>
            <a:off x="6004563" y="3236181"/>
            <a:ext cx="2766819" cy="2195515"/>
          </a:xfrm>
        </p:spPr>
        <p:txBody>
          <a:bodyPr>
            <a:normAutofit/>
          </a:bodyPr>
          <a:lstStyle/>
          <a:p>
            <a:pPr lvl="1"/>
            <a:r>
              <a:rPr lang="en-US" sz="2100"/>
              <a:t>Predicting product preferences using data from social media</a:t>
            </a:r>
          </a:p>
        </p:txBody>
      </p:sp>
    </p:spTree>
    <p:extLst>
      <p:ext uri="{BB962C8B-B14F-4D97-AF65-F5344CB8AC3E}">
        <p14:creationId xmlns:p14="http://schemas.microsoft.com/office/powerpoint/2010/main" val="375960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0349" y="609600"/>
            <a:ext cx="3105011" cy="1330839"/>
          </a:xfrm>
        </p:spPr>
        <p:txBody>
          <a:bodyPr>
            <a:normAutofit/>
          </a:bodyPr>
          <a:lstStyle/>
          <a:p>
            <a:pPr marL="0" lvl="0" indent="0">
              <a:lnSpc>
                <a:spcPct val="90000"/>
              </a:lnSpc>
              <a:buNone/>
            </a:pPr>
            <a:r>
              <a:rPr lang="en-US" sz="3700"/>
              <a:t>Applications of Data Science</a:t>
            </a:r>
          </a:p>
        </p:txBody>
      </p:sp>
      <p:pic>
        <p:nvPicPr>
          <p:cNvPr id="5" name="Picture 4" descr="A person sitting at a desk">
            <a:extLst>
              <a:ext uri="{FF2B5EF4-FFF2-40B4-BE49-F238E27FC236}">
                <a16:creationId xmlns:a16="http://schemas.microsoft.com/office/drawing/2014/main" id="{901AD460-2E84-1E0F-B19A-D095619D47B5}"/>
              </a:ext>
            </a:extLst>
          </p:cNvPr>
          <p:cNvPicPr>
            <a:picLocks noChangeAspect="1"/>
          </p:cNvPicPr>
          <p:nvPr/>
        </p:nvPicPr>
        <p:blipFill rotWithShape="1">
          <a:blip r:embed="rId2"/>
          <a:srcRect l="18478" r="6044"/>
          <a:stretch/>
        </p:blipFill>
        <p:spPr>
          <a:xfrm>
            <a:off x="20" y="10"/>
            <a:ext cx="5176278"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p:cNvSpPr>
            <a:spLocks noGrp="1"/>
          </p:cNvSpPr>
          <p:nvPr>
            <p:ph idx="1"/>
          </p:nvPr>
        </p:nvSpPr>
        <p:spPr>
          <a:xfrm>
            <a:off x="5490348" y="2194102"/>
            <a:ext cx="3105010" cy="3908586"/>
          </a:xfrm>
        </p:spPr>
        <p:txBody>
          <a:bodyPr>
            <a:normAutofit/>
          </a:bodyPr>
          <a:lstStyle/>
          <a:p>
            <a:pPr lvl="1"/>
            <a:r>
              <a:rPr lang="en-US" sz="1700"/>
              <a:t>Using data from online learning platforms to identify which students are struggling and providing targeted support to help them succeed.</a:t>
            </a:r>
          </a:p>
        </p:txBody>
      </p:sp>
    </p:spTree>
    <p:extLst>
      <p:ext uri="{BB962C8B-B14F-4D97-AF65-F5344CB8AC3E}">
        <p14:creationId xmlns:p14="http://schemas.microsoft.com/office/powerpoint/2010/main" val="3201306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A group of cars are stopped at a red light&#10;&#10;Description automatically generated with medium confidence">
            <a:extLst>
              <a:ext uri="{FF2B5EF4-FFF2-40B4-BE49-F238E27FC236}">
                <a16:creationId xmlns:a16="http://schemas.microsoft.com/office/drawing/2014/main" id="{6CDDE951-9EF2-E0C5-3CC9-4032F6724510}"/>
              </a:ext>
            </a:extLst>
          </p:cNvPr>
          <p:cNvPicPr>
            <a:picLocks noChangeAspect="1"/>
          </p:cNvPicPr>
          <p:nvPr/>
        </p:nvPicPr>
        <p:blipFill rotWithShape="1">
          <a:blip r:embed="rId2"/>
          <a:srcRect t="8073" r="1" b="1"/>
          <a:stretch/>
        </p:blipFill>
        <p:spPr>
          <a:xfrm>
            <a:off x="20" y="10"/>
            <a:ext cx="7460291" cy="6857990"/>
          </a:xfrm>
          <a:prstGeom prst="rect">
            <a:avLst/>
          </a:prstGeom>
        </p:spPr>
      </p:pic>
      <p:sp>
        <p:nvSpPr>
          <p:cNvPr id="12" name="Freeform: Shape 1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239536" y="0"/>
            <a:ext cx="3904464"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4" name="Freeform: Shape 13">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1169" y="0"/>
            <a:ext cx="3782831"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6" name="Freeform: Shape 1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22759" y="0"/>
            <a:ext cx="189729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p:cNvSpPr>
            <a:spLocks noGrp="1"/>
          </p:cNvSpPr>
          <p:nvPr>
            <p:ph type="title"/>
          </p:nvPr>
        </p:nvSpPr>
        <p:spPr>
          <a:xfrm>
            <a:off x="6035040" y="1045597"/>
            <a:ext cx="2725309" cy="1588422"/>
          </a:xfrm>
        </p:spPr>
        <p:txBody>
          <a:bodyPr anchor="b">
            <a:normAutofit/>
          </a:bodyPr>
          <a:lstStyle/>
          <a:p>
            <a:pPr marL="0" lvl="0" indent="0">
              <a:buNone/>
            </a:pPr>
            <a:r>
              <a:rPr lang="en-US" sz="3100"/>
              <a:t>Applications of Data Science</a:t>
            </a:r>
          </a:p>
        </p:txBody>
      </p:sp>
      <p:sp>
        <p:nvSpPr>
          <p:cNvPr id="3" name="Content Placeholder 2"/>
          <p:cNvSpPr>
            <a:spLocks noGrp="1"/>
          </p:cNvSpPr>
          <p:nvPr>
            <p:ph idx="1"/>
          </p:nvPr>
        </p:nvSpPr>
        <p:spPr>
          <a:xfrm>
            <a:off x="6035039" y="2722729"/>
            <a:ext cx="2725310" cy="2700062"/>
          </a:xfrm>
        </p:spPr>
        <p:txBody>
          <a:bodyPr>
            <a:normAutofit/>
          </a:bodyPr>
          <a:lstStyle/>
          <a:p>
            <a:pPr lvl="1"/>
            <a:r>
              <a:rPr lang="en-US" sz="1700"/>
              <a:t>Using data from traffic cameras and sensors to optimize traffic flow and reduce congestion on roads and highways.</a:t>
            </a:r>
          </a:p>
        </p:txBody>
      </p:sp>
    </p:spTree>
    <p:extLst>
      <p:ext uri="{BB962C8B-B14F-4D97-AF65-F5344CB8AC3E}">
        <p14:creationId xmlns:p14="http://schemas.microsoft.com/office/powerpoint/2010/main" val="871150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Green dialogue boxes">
            <a:extLst>
              <a:ext uri="{FF2B5EF4-FFF2-40B4-BE49-F238E27FC236}">
                <a16:creationId xmlns:a16="http://schemas.microsoft.com/office/drawing/2014/main" id="{B0F4FCBE-7C5F-064D-751B-51605656D231}"/>
              </a:ext>
            </a:extLst>
          </p:cNvPr>
          <p:cNvPicPr>
            <a:picLocks noChangeAspect="1"/>
          </p:cNvPicPr>
          <p:nvPr/>
        </p:nvPicPr>
        <p:blipFill rotWithShape="1">
          <a:blip r:embed="rId2"/>
          <a:srcRect l="3927" r="8039" b="2"/>
          <a:stretch/>
        </p:blipFill>
        <p:spPr>
          <a:xfrm>
            <a:off x="20" y="10"/>
            <a:ext cx="7252212" cy="6857990"/>
          </a:xfrm>
          <a:prstGeom prst="rect">
            <a:avLst/>
          </a:prstGeom>
        </p:spPr>
      </p:pic>
      <p:sp>
        <p:nvSpPr>
          <p:cNvPr id="2" name="Title 1"/>
          <p:cNvSpPr>
            <a:spLocks noGrp="1"/>
          </p:cNvSpPr>
          <p:nvPr>
            <p:ph type="title"/>
          </p:nvPr>
        </p:nvSpPr>
        <p:spPr>
          <a:xfrm>
            <a:off x="5648707" y="365125"/>
            <a:ext cx="2866642" cy="1899912"/>
          </a:xfrm>
        </p:spPr>
        <p:txBody>
          <a:bodyPr>
            <a:normAutofit/>
          </a:bodyPr>
          <a:lstStyle/>
          <a:p>
            <a:pPr marL="0" lvl="0" indent="0">
              <a:buNone/>
            </a:pPr>
            <a:r>
              <a:rPr lang="en-US" sz="3500"/>
              <a:t>Applications of Data Science</a:t>
            </a:r>
          </a:p>
        </p:txBody>
      </p:sp>
      <p:sp>
        <p:nvSpPr>
          <p:cNvPr id="3" name="Content Placeholder 2"/>
          <p:cNvSpPr>
            <a:spLocks noGrp="1"/>
          </p:cNvSpPr>
          <p:nvPr>
            <p:ph idx="1"/>
          </p:nvPr>
        </p:nvSpPr>
        <p:spPr>
          <a:xfrm>
            <a:off x="5648707" y="2434201"/>
            <a:ext cx="2866642" cy="3742762"/>
          </a:xfrm>
        </p:spPr>
        <p:txBody>
          <a:bodyPr>
            <a:normAutofit/>
          </a:bodyPr>
          <a:lstStyle/>
          <a:p>
            <a:pPr lvl="1"/>
            <a:r>
              <a:rPr lang="en-US" sz="1700"/>
              <a:t>Using data from social media to understand public opinion and sentiment on different issues and topics.</a:t>
            </a:r>
          </a:p>
        </p:txBody>
      </p:sp>
    </p:spTree>
    <p:extLst>
      <p:ext uri="{BB962C8B-B14F-4D97-AF65-F5344CB8AC3E}">
        <p14:creationId xmlns:p14="http://schemas.microsoft.com/office/powerpoint/2010/main" val="3923684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530289" cy="6858000"/>
            <a:chOff x="651279" y="598259"/>
            <a:chExt cx="10889442" cy="5680742"/>
          </a:xfrm>
        </p:grpSpPr>
        <p:sp>
          <p:nvSpPr>
            <p:cNvPr id="15"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589788" y="841248"/>
            <a:ext cx="2636433" cy="5340097"/>
          </a:xfrm>
        </p:spPr>
        <p:txBody>
          <a:bodyPr anchor="ctr">
            <a:normAutofit/>
          </a:bodyPr>
          <a:lstStyle/>
          <a:p>
            <a:pPr marL="0" lvl="0" indent="0" algn="l">
              <a:buNone/>
            </a:pPr>
            <a:r>
              <a:rPr lang="en-US" sz="4200">
                <a:solidFill>
                  <a:schemeClr val="bg1"/>
                </a:solidFill>
              </a:rPr>
              <a:t>Data Science in high school</a:t>
            </a:r>
          </a:p>
        </p:txBody>
      </p:sp>
      <p:graphicFrame>
        <p:nvGraphicFramePr>
          <p:cNvPr id="5" name="Content Placeholder 2">
            <a:extLst>
              <a:ext uri="{FF2B5EF4-FFF2-40B4-BE49-F238E27FC236}">
                <a16:creationId xmlns:a16="http://schemas.microsoft.com/office/drawing/2014/main" id="{8466C31C-047D-6076-F4A4-DEAF82BC1C76}"/>
              </a:ext>
            </a:extLst>
          </p:cNvPr>
          <p:cNvGraphicFramePr>
            <a:graphicFrameLocks noGrp="1"/>
          </p:cNvGraphicFramePr>
          <p:nvPr>
            <p:ph idx="1"/>
            <p:extLst>
              <p:ext uri="{D42A27DB-BD31-4B8C-83A1-F6EECF244321}">
                <p14:modId xmlns:p14="http://schemas.microsoft.com/office/powerpoint/2010/main" val="1656465870"/>
              </p:ext>
            </p:extLst>
          </p:nvPr>
        </p:nvGraphicFramePr>
        <p:xfrm>
          <a:off x="3739414" y="231006"/>
          <a:ext cx="4775935"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7968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509" y="723898"/>
            <a:ext cx="4501582" cy="1495425"/>
          </a:xfrm>
        </p:spPr>
        <p:txBody>
          <a:bodyPr>
            <a:normAutofit/>
          </a:bodyPr>
          <a:lstStyle/>
          <a:p>
            <a:pPr marL="0" lvl="0" indent="0">
              <a:buNone/>
            </a:pPr>
            <a:r>
              <a:rPr lang="en-US" sz="3500"/>
              <a:t>Sub-disciplines of Data Science</a:t>
            </a:r>
          </a:p>
        </p:txBody>
      </p:sp>
      <p:pic>
        <p:nvPicPr>
          <p:cNvPr id="8" name="Picture 5">
            <a:extLst>
              <a:ext uri="{FF2B5EF4-FFF2-40B4-BE49-F238E27FC236}">
                <a16:creationId xmlns:a16="http://schemas.microsoft.com/office/drawing/2014/main" id="{85C09B56-19A3-F593-1C9E-5E61DD9235C3}"/>
              </a:ext>
            </a:extLst>
          </p:cNvPr>
          <p:cNvPicPr>
            <a:picLocks noChangeAspect="1"/>
          </p:cNvPicPr>
          <p:nvPr/>
        </p:nvPicPr>
        <p:blipFill rotWithShape="1">
          <a:blip r:embed="rId2"/>
          <a:srcRect l="27502" r="31548"/>
          <a:stretch/>
        </p:blipFill>
        <p:spPr>
          <a:xfrm>
            <a:off x="5399580" y="10"/>
            <a:ext cx="3744420" cy="6857990"/>
          </a:xfrm>
          <a:prstGeom prst="rect">
            <a:avLst/>
          </a:prstGeom>
          <a:effectLst/>
        </p:spPr>
      </p:pic>
      <p:graphicFrame>
        <p:nvGraphicFramePr>
          <p:cNvPr id="9" name="Content Placeholder 2">
            <a:extLst>
              <a:ext uri="{FF2B5EF4-FFF2-40B4-BE49-F238E27FC236}">
                <a16:creationId xmlns:a16="http://schemas.microsoft.com/office/drawing/2014/main" id="{B53532A2-CA27-22FF-1DE3-809303E1454D}"/>
              </a:ext>
            </a:extLst>
          </p:cNvPr>
          <p:cNvGraphicFramePr>
            <a:graphicFrameLocks noGrp="1"/>
          </p:cNvGraphicFramePr>
          <p:nvPr>
            <p:ph idx="1"/>
          </p:nvPr>
        </p:nvGraphicFramePr>
        <p:xfrm>
          <a:off x="627510" y="2405067"/>
          <a:ext cx="4501582" cy="3729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786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7509" y="723898"/>
            <a:ext cx="4501582" cy="1495425"/>
          </a:xfrm>
        </p:spPr>
        <p:txBody>
          <a:bodyPr>
            <a:normAutofit/>
          </a:bodyPr>
          <a:lstStyle/>
          <a:p>
            <a:pPr marL="0" lvl="0" indent="0">
              <a:buNone/>
            </a:pPr>
            <a:r>
              <a:rPr lang="en-US" sz="3500"/>
              <a:t>Sub-disciplines of Data Science</a:t>
            </a:r>
          </a:p>
        </p:txBody>
      </p:sp>
      <p:sp>
        <p:nvSpPr>
          <p:cNvPr id="3" name="Content Placeholder 2"/>
          <p:cNvSpPr>
            <a:spLocks noGrp="1"/>
          </p:cNvSpPr>
          <p:nvPr>
            <p:ph idx="1"/>
          </p:nvPr>
        </p:nvSpPr>
        <p:spPr>
          <a:xfrm>
            <a:off x="627510" y="2405067"/>
            <a:ext cx="4501582" cy="3729034"/>
          </a:xfrm>
        </p:spPr>
        <p:txBody>
          <a:bodyPr>
            <a:normAutofit/>
          </a:bodyPr>
          <a:lstStyle/>
          <a:p>
            <a:pPr marL="0" lvl="0" indent="0">
              <a:spcBef>
                <a:spcPts val="3000"/>
              </a:spcBef>
              <a:buNone/>
            </a:pPr>
            <a:r>
              <a:rPr lang="en-US" sz="1700" b="1"/>
              <a:t>Deep learning:</a:t>
            </a:r>
          </a:p>
          <a:p>
            <a:pPr marL="0" lvl="0" indent="0">
              <a:buNone/>
            </a:pPr>
            <a:r>
              <a:rPr lang="en-US" sz="1700"/>
              <a:t>a subset of machine learning that involves the use of neural networks to model complex patterns in data</a:t>
            </a:r>
          </a:p>
          <a:p>
            <a:pPr marL="0" lvl="0" indent="0">
              <a:buNone/>
            </a:pPr>
            <a:r>
              <a:rPr lang="en-US" sz="1700"/>
              <a:t>type of mathematical model inspired by the way the human brain works. </a:t>
            </a:r>
          </a:p>
          <a:p>
            <a:pPr marL="0" lvl="0" indent="0">
              <a:buNone/>
            </a:pPr>
            <a:r>
              <a:rPr lang="en-US" sz="1700"/>
              <a:t>Neural networks are composed of layers of interconnected nodes, or artificial neurons, that process and transmit information. Each layer of neurons can learn to extract a different level of abstraction from the input data. The more layers a neural network has, the "deeper" it is, thus the term "deep learning".</a:t>
            </a:r>
          </a:p>
        </p:txBody>
      </p:sp>
      <p:pic>
        <p:nvPicPr>
          <p:cNvPr id="5" name="Picture 4" descr="Network connection abstract against a white background">
            <a:extLst>
              <a:ext uri="{FF2B5EF4-FFF2-40B4-BE49-F238E27FC236}">
                <a16:creationId xmlns:a16="http://schemas.microsoft.com/office/drawing/2014/main" id="{AF8F2D9F-2F4A-C290-C0CF-379F007C0A22}"/>
              </a:ext>
            </a:extLst>
          </p:cNvPr>
          <p:cNvPicPr>
            <a:picLocks noChangeAspect="1"/>
          </p:cNvPicPr>
          <p:nvPr/>
        </p:nvPicPr>
        <p:blipFill rotWithShape="1">
          <a:blip r:embed="rId2"/>
          <a:srcRect l="7749" r="55805" b="-1"/>
          <a:stretch/>
        </p:blipFill>
        <p:spPr>
          <a:xfrm>
            <a:off x="5399580" y="10"/>
            <a:ext cx="3744420" cy="6857990"/>
          </a:xfrm>
          <a:prstGeom prst="rect">
            <a:avLst/>
          </a:prstGeom>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7509" y="723898"/>
            <a:ext cx="4501582" cy="1495425"/>
          </a:xfrm>
        </p:spPr>
        <p:txBody>
          <a:bodyPr>
            <a:normAutofit/>
          </a:bodyPr>
          <a:lstStyle/>
          <a:p>
            <a:pPr marL="0" lvl="0" indent="0">
              <a:buNone/>
            </a:pPr>
            <a:r>
              <a:rPr lang="en-US" sz="3500"/>
              <a:t>Sub-disciplines of Data Science</a:t>
            </a:r>
          </a:p>
        </p:txBody>
      </p:sp>
      <p:pic>
        <p:nvPicPr>
          <p:cNvPr id="6" name="Picture 5">
            <a:extLst>
              <a:ext uri="{FF2B5EF4-FFF2-40B4-BE49-F238E27FC236}">
                <a16:creationId xmlns:a16="http://schemas.microsoft.com/office/drawing/2014/main" id="{86257179-2FFC-7C70-7B19-9F17FEBB131E}"/>
              </a:ext>
            </a:extLst>
          </p:cNvPr>
          <p:cNvPicPr>
            <a:picLocks noChangeAspect="1"/>
          </p:cNvPicPr>
          <p:nvPr/>
        </p:nvPicPr>
        <p:blipFill rotWithShape="1">
          <a:blip r:embed="rId2"/>
          <a:srcRect l="40476" r="23078" b="-1"/>
          <a:stretch/>
        </p:blipFill>
        <p:spPr>
          <a:xfrm>
            <a:off x="5399580" y="10"/>
            <a:ext cx="3744420" cy="6857990"/>
          </a:xfrm>
          <a:prstGeom prst="rect">
            <a:avLst/>
          </a:prstGeom>
          <a:effectLst/>
        </p:spPr>
      </p:pic>
      <p:graphicFrame>
        <p:nvGraphicFramePr>
          <p:cNvPr id="5" name="Content Placeholder 2">
            <a:extLst>
              <a:ext uri="{FF2B5EF4-FFF2-40B4-BE49-F238E27FC236}">
                <a16:creationId xmlns:a16="http://schemas.microsoft.com/office/drawing/2014/main" id="{4BD2A138-69D4-13CA-9CC7-4072F97F7C15}"/>
              </a:ext>
            </a:extLst>
          </p:cNvPr>
          <p:cNvGraphicFramePr>
            <a:graphicFrameLocks noGrp="1"/>
          </p:cNvGraphicFramePr>
          <p:nvPr>
            <p:ph idx="1"/>
            <p:extLst>
              <p:ext uri="{D42A27DB-BD31-4B8C-83A1-F6EECF244321}">
                <p14:modId xmlns:p14="http://schemas.microsoft.com/office/powerpoint/2010/main" val="3255006783"/>
              </p:ext>
            </p:extLst>
          </p:nvPr>
        </p:nvGraphicFramePr>
        <p:xfrm>
          <a:off x="627510" y="2405067"/>
          <a:ext cx="4501582" cy="3729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5">
            <a:extLst>
              <a:ext uri="{FF2B5EF4-FFF2-40B4-BE49-F238E27FC236}">
                <a16:creationId xmlns:a16="http://schemas.microsoft.com/office/drawing/2014/main" id="{1F8BA905-E48F-3C48-947C-2DFCCE05E4B3}"/>
              </a:ext>
            </a:extLst>
          </p:cNvPr>
          <p:cNvPicPr>
            <a:picLocks noChangeAspect="1"/>
          </p:cNvPicPr>
          <p:nvPr/>
        </p:nvPicPr>
        <p:blipFill rotWithShape="1">
          <a:blip r:embed="rId2"/>
          <a:srcRect l="7667"/>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7404"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4"/>
            <a:ext cx="5168389" cy="1135737"/>
          </a:xfrm>
        </p:spPr>
        <p:txBody>
          <a:bodyPr>
            <a:normAutofit/>
          </a:bodyPr>
          <a:lstStyle/>
          <a:p>
            <a:pPr marL="0" lvl="0" indent="0">
              <a:buNone/>
            </a:pPr>
            <a:r>
              <a:rPr lang="en-US" sz="3100"/>
              <a:t>Sub-disciplines of Data Science</a:t>
            </a:r>
          </a:p>
        </p:txBody>
      </p:sp>
      <p:grpSp>
        <p:nvGrpSpPr>
          <p:cNvPr id="12"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42340" y="713128"/>
            <a:ext cx="801649" cy="2126625"/>
            <a:chOff x="10918968" y="713127"/>
            <a:chExt cx="1273032" cy="2532832"/>
          </a:xfrm>
        </p:grpSpPr>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ontent Placeholder 2">
            <a:extLst>
              <a:ext uri="{FF2B5EF4-FFF2-40B4-BE49-F238E27FC236}">
                <a16:creationId xmlns:a16="http://schemas.microsoft.com/office/drawing/2014/main" id="{D0813FAE-A78F-D1CE-4748-A941CB73BF81}"/>
              </a:ext>
            </a:extLst>
          </p:cNvPr>
          <p:cNvGraphicFramePr>
            <a:graphicFrameLocks noGrp="1"/>
          </p:cNvGraphicFramePr>
          <p:nvPr>
            <p:ph idx="1"/>
            <p:extLst>
              <p:ext uri="{D42A27DB-BD31-4B8C-83A1-F6EECF244321}">
                <p14:modId xmlns:p14="http://schemas.microsoft.com/office/powerpoint/2010/main" val="2363664121"/>
              </p:ext>
            </p:extLst>
          </p:nvPr>
        </p:nvGraphicFramePr>
        <p:xfrm>
          <a:off x="482600" y="1782981"/>
          <a:ext cx="5168390"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4"/>
            <a:ext cx="8178799" cy="1135737"/>
          </a:xfrm>
        </p:spPr>
        <p:txBody>
          <a:bodyPr>
            <a:normAutofit/>
          </a:bodyPr>
          <a:lstStyle/>
          <a:p>
            <a:pPr marL="0" lvl="0" indent="0">
              <a:buNone/>
            </a:pPr>
            <a:r>
              <a:rPr lang="en-US" sz="3100"/>
              <a:t>Sub-disciplines of Data Science</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1F8C881-1907-7F20-CF51-FD6568D5ACF9}"/>
              </a:ext>
            </a:extLst>
          </p:cNvPr>
          <p:cNvGraphicFramePr>
            <a:graphicFrameLocks noGrp="1"/>
          </p:cNvGraphicFramePr>
          <p:nvPr>
            <p:ph idx="1"/>
            <p:extLst>
              <p:ext uri="{D42A27DB-BD31-4B8C-83A1-F6EECF244321}">
                <p14:modId xmlns:p14="http://schemas.microsoft.com/office/powerpoint/2010/main" val="323461502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E56E71F1-5A87-4A96-B42F-2DFA1B766B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1" cy="6858000"/>
            <a:chOff x="-2848" y="0"/>
            <a:chExt cx="12188949" cy="6858000"/>
          </a:xfrm>
        </p:grpSpPr>
        <p:sp>
          <p:nvSpPr>
            <p:cNvPr id="20" name="Color Cover">
              <a:extLst>
                <a:ext uri="{FF2B5EF4-FFF2-40B4-BE49-F238E27FC236}">
                  <a16:creationId xmlns:a16="http://schemas.microsoft.com/office/drawing/2014/main" id="{CF5215DD-02E8-49F2-8F73-D509B6A02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lor Cover">
              <a:extLst>
                <a:ext uri="{FF2B5EF4-FFF2-40B4-BE49-F238E27FC236}">
                  <a16:creationId xmlns:a16="http://schemas.microsoft.com/office/drawing/2014/main" id="{8E743EB7-3A15-4D51-A603-1F3C290A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C733FE3C-12C4-4FA2-A795-87D2F6776A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459" y="598259"/>
            <a:ext cx="8167081" cy="5680742"/>
            <a:chOff x="651279" y="598259"/>
            <a:chExt cx="10889442" cy="5680742"/>
          </a:xfrm>
        </p:grpSpPr>
        <p:sp>
          <p:nvSpPr>
            <p:cNvPr id="24" name="Color">
              <a:extLst>
                <a:ext uri="{FF2B5EF4-FFF2-40B4-BE49-F238E27FC236}">
                  <a16:creationId xmlns:a16="http://schemas.microsoft.com/office/drawing/2014/main" id="{66F1E4BF-D491-4254-81A6-5119D1672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Color">
              <a:extLst>
                <a:ext uri="{FF2B5EF4-FFF2-40B4-BE49-F238E27FC236}">
                  <a16:creationId xmlns:a16="http://schemas.microsoft.com/office/drawing/2014/main" id="{98C6C0CF-E3BD-4627-9DDF-246EAF2D4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picture containing person, indoor&#10;&#10;Description automatically generated">
            <a:extLst>
              <a:ext uri="{FF2B5EF4-FFF2-40B4-BE49-F238E27FC236}">
                <a16:creationId xmlns:a16="http://schemas.microsoft.com/office/drawing/2014/main" id="{B8718381-73A9-AB65-3A98-357C7AFCA351}"/>
              </a:ext>
            </a:extLst>
          </p:cNvPr>
          <p:cNvPicPr>
            <a:picLocks noChangeAspect="1"/>
          </p:cNvPicPr>
          <p:nvPr/>
        </p:nvPicPr>
        <p:blipFill rotWithShape="1">
          <a:blip r:embed="rId2"/>
          <a:srcRect l="18124" r="21625" b="1"/>
          <a:stretch/>
        </p:blipFill>
        <p:spPr>
          <a:xfrm>
            <a:off x="5312107" y="841663"/>
            <a:ext cx="3124613" cy="5185923"/>
          </a:xfrm>
          <a:prstGeom prst="rect">
            <a:avLst/>
          </a:prstGeom>
        </p:spPr>
      </p:pic>
      <p:grpSp>
        <p:nvGrpSpPr>
          <p:cNvPr id="27" name="Group 26">
            <a:extLst>
              <a:ext uri="{FF2B5EF4-FFF2-40B4-BE49-F238E27FC236}">
                <a16:creationId xmlns:a16="http://schemas.microsoft.com/office/drawing/2014/main" id="{0C2B5F12-8A82-4A59-9400-3164CBF47F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7" cy="6858000"/>
            <a:chOff x="0" y="0"/>
            <a:chExt cx="12188952" cy="6858000"/>
          </a:xfrm>
        </p:grpSpPr>
        <p:sp>
          <p:nvSpPr>
            <p:cNvPr id="28" name="Freeform: Shape 27">
              <a:extLst>
                <a:ext uri="{FF2B5EF4-FFF2-40B4-BE49-F238E27FC236}">
                  <a16:creationId xmlns:a16="http://schemas.microsoft.com/office/drawing/2014/main" id="{574BC7CB-EC69-421D-B286-57CAFE86D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2D86EA2-D090-4E0C-B153-3ECE91311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4AC29764-D054-4F76-9FE5-49811EDB6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4D9BB18B-7B57-4D1E-B87E-D2A7214F7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C0A98EF1-1185-4EFF-A3C0-25DEBE8CD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CDA8723-DE3F-48D0-8822-0269EE207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22B072E5-03AC-4D0A-A767-43EFB55BED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761238" y="819015"/>
            <a:ext cx="4366152" cy="2353362"/>
          </a:xfrm>
        </p:spPr>
        <p:txBody>
          <a:bodyPr anchor="b">
            <a:normAutofit/>
          </a:bodyPr>
          <a:lstStyle/>
          <a:p>
            <a:pPr marL="0" lvl="0" indent="0" algn="l">
              <a:buNone/>
            </a:pPr>
            <a:r>
              <a:rPr lang="en-US" sz="4200">
                <a:solidFill>
                  <a:schemeClr val="bg1"/>
                </a:solidFill>
              </a:rPr>
              <a:t>About Me</a:t>
            </a:r>
          </a:p>
        </p:txBody>
      </p:sp>
      <p:sp>
        <p:nvSpPr>
          <p:cNvPr id="3" name="Content Placeholder 2"/>
          <p:cNvSpPr>
            <a:spLocks noGrp="1"/>
          </p:cNvSpPr>
          <p:nvPr>
            <p:ph idx="1"/>
          </p:nvPr>
        </p:nvSpPr>
        <p:spPr>
          <a:xfrm>
            <a:off x="761238" y="3442089"/>
            <a:ext cx="4366152" cy="2596896"/>
          </a:xfrm>
        </p:spPr>
        <p:txBody>
          <a:bodyPr anchor="t">
            <a:normAutofit/>
          </a:bodyPr>
          <a:lstStyle/>
          <a:p>
            <a:pPr marL="0" lvl="0" indent="0">
              <a:lnSpc>
                <a:spcPct val="90000"/>
              </a:lnSpc>
              <a:spcBef>
                <a:spcPts val="3000"/>
              </a:spcBef>
              <a:buNone/>
            </a:pPr>
            <a:r>
              <a:rPr lang="en-US" sz="1400" b="1" dirty="0">
                <a:solidFill>
                  <a:schemeClr val="bg1"/>
                </a:solidFill>
              </a:rPr>
              <a:t>Valdis </a:t>
            </a:r>
            <a:r>
              <a:rPr lang="en-US" sz="1400" b="1" dirty="0" err="1">
                <a:solidFill>
                  <a:schemeClr val="bg1"/>
                </a:solidFill>
              </a:rPr>
              <a:t>Saulespur</a:t>
            </a:r>
            <a:r>
              <a:rPr lang="lv-LV" sz="1400" b="1" dirty="0">
                <a:solidFill>
                  <a:schemeClr val="bg1"/>
                </a:solidFill>
              </a:rPr>
              <a:t>ē</a:t>
            </a:r>
            <a:r>
              <a:rPr lang="en-US" sz="1400" b="1" dirty="0">
                <a:solidFill>
                  <a:schemeClr val="bg1"/>
                </a:solidFill>
              </a:rPr>
              <a:t>ns</a:t>
            </a:r>
          </a:p>
          <a:p>
            <a:pPr marL="0" lvl="0" indent="0">
              <a:lnSpc>
                <a:spcPct val="90000"/>
              </a:lnSpc>
              <a:spcBef>
                <a:spcPts val="3000"/>
              </a:spcBef>
              <a:buNone/>
            </a:pPr>
            <a:r>
              <a:rPr lang="en-US" sz="1400" b="1" dirty="0">
                <a:solidFill>
                  <a:schemeClr val="bg1"/>
                </a:solidFill>
              </a:rPr>
              <a:t>30+ Years programming</a:t>
            </a:r>
          </a:p>
          <a:p>
            <a:pPr marL="0" lvl="0" indent="0">
              <a:lnSpc>
                <a:spcPct val="90000"/>
              </a:lnSpc>
              <a:spcBef>
                <a:spcPts val="3000"/>
              </a:spcBef>
              <a:buNone/>
            </a:pPr>
            <a:r>
              <a:rPr lang="en-US" sz="1400" b="1" dirty="0">
                <a:solidFill>
                  <a:schemeClr val="bg1"/>
                </a:solidFill>
              </a:rPr>
              <a:t>Lector RTU RBS</a:t>
            </a:r>
          </a:p>
          <a:p>
            <a:pPr marL="0" lvl="0" indent="0">
              <a:lnSpc>
                <a:spcPct val="90000"/>
              </a:lnSpc>
              <a:spcBef>
                <a:spcPts val="3000"/>
              </a:spcBef>
              <a:buNone/>
            </a:pPr>
            <a:r>
              <a:rPr lang="en-US" sz="1400" b="1" dirty="0">
                <a:solidFill>
                  <a:schemeClr val="bg1"/>
                </a:solidFill>
              </a:rPr>
              <a:t>Researcher National Library of Latvia</a:t>
            </a:r>
          </a:p>
          <a:p>
            <a:pPr marL="0" lvl="0" indent="0">
              <a:lnSpc>
                <a:spcPct val="90000"/>
              </a:lnSpc>
              <a:spcBef>
                <a:spcPts val="3000"/>
              </a:spcBef>
              <a:buNone/>
            </a:pPr>
            <a:r>
              <a:rPr lang="en-US" sz="1400" b="1" dirty="0">
                <a:solidFill>
                  <a:schemeClr val="bg1"/>
                </a:solidFill>
                <a:hlinkClick r:id="rId3"/>
              </a:rPr>
              <a:t>valdis.saulespurens@rtu.lv</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4"/>
            <a:ext cx="8178799" cy="1135737"/>
          </a:xfrm>
        </p:spPr>
        <p:txBody>
          <a:bodyPr>
            <a:normAutofit/>
          </a:bodyPr>
          <a:lstStyle/>
          <a:p>
            <a:pPr marL="0" lvl="0" indent="0">
              <a:buNone/>
            </a:pPr>
            <a:r>
              <a:rPr lang="en-US" sz="3100"/>
              <a:t>Sub-disciplines of Data Science</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8BEBCA9-6407-C975-352F-82C2CABA1AB9}"/>
              </a:ext>
            </a:extLst>
          </p:cNvPr>
          <p:cNvGraphicFramePr>
            <a:graphicFrameLocks noGrp="1"/>
          </p:cNvGraphicFramePr>
          <p:nvPr>
            <p:ph idx="1"/>
            <p:extLst>
              <p:ext uri="{D42A27DB-BD31-4B8C-83A1-F6EECF244321}">
                <p14:modId xmlns:p14="http://schemas.microsoft.com/office/powerpoint/2010/main" val="297771876"/>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599" y="321734"/>
            <a:ext cx="5168390" cy="1135737"/>
          </a:xfrm>
        </p:spPr>
        <p:txBody>
          <a:bodyPr>
            <a:normAutofit/>
          </a:bodyPr>
          <a:lstStyle/>
          <a:p>
            <a:pPr marL="0" lvl="0" indent="0">
              <a:buNone/>
            </a:pPr>
            <a:r>
              <a:rPr lang="en-US" sz="3100"/>
              <a:t>Sub-disciplines of Data Science</a:t>
            </a:r>
          </a:p>
        </p:txBody>
      </p:sp>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8BB228E-7551-9389-9F5C-82939A2A8CB1}"/>
              </a:ext>
            </a:extLst>
          </p:cNvPr>
          <p:cNvPicPr>
            <a:picLocks noChangeAspect="1"/>
          </p:cNvPicPr>
          <p:nvPr/>
        </p:nvPicPr>
        <p:blipFill rotWithShape="1">
          <a:blip r:embed="rId2"/>
          <a:srcRect l="39617" r="35395"/>
          <a:stretch/>
        </p:blipFill>
        <p:spPr>
          <a:xfrm>
            <a:off x="6097404" y="10"/>
            <a:ext cx="3046596" cy="6857990"/>
          </a:xfrm>
          <a:prstGeom prst="rect">
            <a:avLst/>
          </a:prstGeom>
        </p:spPr>
      </p:pic>
      <p:grpSp>
        <p:nvGrpSpPr>
          <p:cNvPr id="16" name="Group 15">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42340" y="713128"/>
            <a:ext cx="801649" cy="2126625"/>
            <a:chOff x="10918968" y="713127"/>
            <a:chExt cx="1273032" cy="2532832"/>
          </a:xfrm>
        </p:grpSpPr>
        <p:sp>
          <p:nvSpPr>
            <p:cNvPr id="1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5" name="Content Placeholder 2">
            <a:extLst>
              <a:ext uri="{FF2B5EF4-FFF2-40B4-BE49-F238E27FC236}">
                <a16:creationId xmlns:a16="http://schemas.microsoft.com/office/drawing/2014/main" id="{A975343B-7659-48BF-EA6E-605F8C4123B9}"/>
              </a:ext>
            </a:extLst>
          </p:cNvPr>
          <p:cNvGraphicFramePr>
            <a:graphicFrameLocks noGrp="1"/>
          </p:cNvGraphicFramePr>
          <p:nvPr>
            <p:ph idx="1"/>
            <p:extLst>
              <p:ext uri="{D42A27DB-BD31-4B8C-83A1-F6EECF244321}">
                <p14:modId xmlns:p14="http://schemas.microsoft.com/office/powerpoint/2010/main" val="3990612334"/>
              </p:ext>
            </p:extLst>
          </p:nvPr>
        </p:nvGraphicFramePr>
        <p:xfrm>
          <a:off x="482600" y="1782981"/>
          <a:ext cx="5168390"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on a display with reflection of office">
            <a:extLst>
              <a:ext uri="{FF2B5EF4-FFF2-40B4-BE49-F238E27FC236}">
                <a16:creationId xmlns:a16="http://schemas.microsoft.com/office/drawing/2014/main" id="{AFDD41AA-E87D-579D-2063-C80CE99B2419}"/>
              </a:ext>
            </a:extLst>
          </p:cNvPr>
          <p:cNvPicPr>
            <a:picLocks noChangeAspect="1"/>
          </p:cNvPicPr>
          <p:nvPr/>
        </p:nvPicPr>
        <p:blipFill rotWithShape="1">
          <a:blip r:embed="rId2"/>
          <a:srcRect l="7320" r="22092" b="-1"/>
          <a:stretch/>
        </p:blipFill>
        <p:spPr>
          <a:xfrm>
            <a:off x="1891767" y="10"/>
            <a:ext cx="7252231"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8650" y="365125"/>
            <a:ext cx="2866641" cy="1899912"/>
          </a:xfrm>
        </p:spPr>
        <p:txBody>
          <a:bodyPr>
            <a:normAutofit/>
          </a:bodyPr>
          <a:lstStyle/>
          <a:p>
            <a:pPr marL="0" lvl="0" indent="0">
              <a:buNone/>
            </a:pPr>
            <a:r>
              <a:rPr lang="en-US" sz="3500"/>
              <a:t>Sub-disciplines of Data Science</a:t>
            </a:r>
          </a:p>
        </p:txBody>
      </p:sp>
      <p:sp>
        <p:nvSpPr>
          <p:cNvPr id="3" name="Content Placeholder 2"/>
          <p:cNvSpPr>
            <a:spLocks noGrp="1"/>
          </p:cNvSpPr>
          <p:nvPr>
            <p:ph idx="1"/>
          </p:nvPr>
        </p:nvSpPr>
        <p:spPr>
          <a:xfrm>
            <a:off x="628650" y="2434201"/>
            <a:ext cx="2866641" cy="3742762"/>
          </a:xfrm>
        </p:spPr>
        <p:txBody>
          <a:bodyPr>
            <a:normAutofit/>
          </a:bodyPr>
          <a:lstStyle/>
          <a:p>
            <a:pPr marL="0" lvl="0" indent="0">
              <a:spcBef>
                <a:spcPts val="3000"/>
              </a:spcBef>
              <a:buNone/>
            </a:pPr>
            <a:r>
              <a:rPr lang="en-US" sz="1700" b="1"/>
              <a:t>Data visualization:</a:t>
            </a:r>
          </a:p>
          <a:p>
            <a:pPr marL="0" lvl="0" indent="0">
              <a:buNone/>
            </a:pPr>
            <a:r>
              <a:rPr lang="en-US" sz="1700"/>
              <a:t>a subfield of data science that deals with the design and creation of visual representations of data, such as charts, graphs, and maps, to communicate information and insights effectively.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A person reaching for a paper on a table full of paper and sticky notes">
            <a:extLst>
              <a:ext uri="{FF2B5EF4-FFF2-40B4-BE49-F238E27FC236}">
                <a16:creationId xmlns:a16="http://schemas.microsoft.com/office/drawing/2014/main" id="{9C4E2F6D-781D-E81E-DF65-359D96E0DB7F}"/>
              </a:ext>
            </a:extLst>
          </p:cNvPr>
          <p:cNvPicPr>
            <a:picLocks noChangeAspect="1"/>
          </p:cNvPicPr>
          <p:nvPr/>
        </p:nvPicPr>
        <p:blipFill rotWithShape="1">
          <a:blip r:embed="rId2"/>
          <a:srcRect l="14210" r="15202" b="-1"/>
          <a:stretch/>
        </p:blipFill>
        <p:spPr>
          <a:xfrm>
            <a:off x="20" y="10"/>
            <a:ext cx="725221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48707" y="365125"/>
            <a:ext cx="2866642" cy="1899912"/>
          </a:xfrm>
        </p:spPr>
        <p:txBody>
          <a:bodyPr>
            <a:normAutofit/>
          </a:bodyPr>
          <a:lstStyle/>
          <a:p>
            <a:pPr marL="0" lvl="0" indent="0">
              <a:buNone/>
            </a:pPr>
            <a:r>
              <a:rPr lang="en-US" sz="3500"/>
              <a:t>The process - the "pipeline"</a:t>
            </a:r>
          </a:p>
        </p:txBody>
      </p:sp>
      <p:sp>
        <p:nvSpPr>
          <p:cNvPr id="3" name="Content Placeholder 2"/>
          <p:cNvSpPr>
            <a:spLocks noGrp="1"/>
          </p:cNvSpPr>
          <p:nvPr>
            <p:ph idx="1"/>
          </p:nvPr>
        </p:nvSpPr>
        <p:spPr>
          <a:xfrm>
            <a:off x="5648707" y="2434201"/>
            <a:ext cx="2866642" cy="3742762"/>
          </a:xfrm>
        </p:spPr>
        <p:txBody>
          <a:bodyPr>
            <a:normAutofit/>
          </a:bodyPr>
          <a:lstStyle/>
          <a:p>
            <a:pPr lvl="1">
              <a:lnSpc>
                <a:spcPct val="90000"/>
              </a:lnSpc>
              <a:buAutoNum type="arabicPeriod"/>
            </a:pPr>
            <a:r>
              <a:rPr lang="en-US" sz="1400"/>
              <a:t>Collecting data</a:t>
            </a:r>
          </a:p>
          <a:p>
            <a:pPr lvl="1">
              <a:lnSpc>
                <a:spcPct val="90000"/>
              </a:lnSpc>
              <a:buAutoNum type="arabicPeriod"/>
            </a:pPr>
            <a:r>
              <a:rPr lang="en-US" sz="1400"/>
              <a:t>Cleaning and preparing the data</a:t>
            </a:r>
          </a:p>
          <a:p>
            <a:pPr lvl="1">
              <a:lnSpc>
                <a:spcPct val="90000"/>
              </a:lnSpc>
              <a:buAutoNum type="arabicPeriod"/>
            </a:pPr>
            <a:r>
              <a:rPr lang="en-US" sz="1400"/>
              <a:t>Analyzing the data - Exploratory Data Analysis - Visualization</a:t>
            </a:r>
          </a:p>
          <a:p>
            <a:pPr lvl="1">
              <a:lnSpc>
                <a:spcPct val="90000"/>
              </a:lnSpc>
              <a:buAutoNum type="arabicPeriod"/>
            </a:pPr>
            <a:r>
              <a:rPr lang="en-US" sz="1400"/>
              <a:t>Using the insights gained to make decisions or predictions - building a model</a:t>
            </a:r>
          </a:p>
          <a:p>
            <a:pPr lvl="1">
              <a:lnSpc>
                <a:spcPct val="90000"/>
              </a:lnSpc>
              <a:buAutoNum type="arabicPeriod"/>
            </a:pPr>
            <a:r>
              <a:rPr lang="en-US" sz="1400"/>
              <a:t>Deployment - "shipping" - making an app/program/</a:t>
            </a:r>
          </a:p>
          <a:p>
            <a:pPr lvl="1">
              <a:lnSpc>
                <a:spcPct val="90000"/>
              </a:lnSpc>
              <a:buAutoNum type="arabicPeriod"/>
            </a:pPr>
            <a:r>
              <a:rPr lang="en-US" sz="1400"/>
              <a:t>Monitoring for results / changes / improvements -&gt; Back to Squares (1,2,3,4,5)</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pPr marL="0" lvl="0" indent="0">
              <a:lnSpc>
                <a:spcPct val="90000"/>
              </a:lnSpc>
              <a:buNone/>
            </a:pPr>
            <a:r>
              <a:rPr lang="en-US" sz="4100">
                <a:solidFill>
                  <a:srgbClr val="FFFFFF"/>
                </a:solidFill>
              </a:rPr>
              <a:t>Difference between Data Scientist and Data Engineer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pPr marL="0" lvl="0" indent="0">
              <a:buNone/>
            </a:pPr>
            <a:r>
              <a:t>Data scientists and data engineers are both important roles in the field of data science, but they have different responsibilities and focus on different aspects of the data pipeline.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299" y="321733"/>
            <a:ext cx="8660121"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5175" y="1188637"/>
            <a:ext cx="2356072" cy="4480726"/>
          </a:xfrm>
        </p:spPr>
        <p:txBody>
          <a:bodyPr>
            <a:normAutofit/>
          </a:bodyPr>
          <a:lstStyle/>
          <a:p>
            <a:pPr marL="0" lvl="0" indent="0" algn="r">
              <a:buNone/>
            </a:pPr>
            <a:r>
              <a:rPr lang="en-US" sz="4800"/>
              <a:t>Data Scientist</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54196" y="1338729"/>
            <a:ext cx="3596688" cy="4180542"/>
          </a:xfrm>
        </p:spPr>
        <p:txBody>
          <a:bodyPr anchor="ctr">
            <a:normAutofit/>
          </a:bodyPr>
          <a:lstStyle/>
          <a:p>
            <a:pPr marL="0" lvl="0" indent="0">
              <a:buNone/>
            </a:pPr>
            <a:r>
              <a:rPr lang="en-US" sz="2100"/>
              <a:t>Data scientists are responsible for analyzing and interpreting data, and using that information to make predictions or decisions. They use statistical and machine learning techniques to build predictive models, and they often work closely with stakeholders to understand their needs and communicate the results of their analysis.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299" y="321733"/>
            <a:ext cx="8660121"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5175" y="1188637"/>
            <a:ext cx="2356072" cy="4480726"/>
          </a:xfrm>
        </p:spPr>
        <p:txBody>
          <a:bodyPr>
            <a:normAutofit/>
          </a:bodyPr>
          <a:lstStyle/>
          <a:p>
            <a:pPr marL="0" lvl="0" indent="0" algn="r">
              <a:buNone/>
            </a:pPr>
            <a:r>
              <a:t>Data Engineer</a:t>
            </a:r>
            <a:endParaRPr lang="en-US"/>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54196" y="1338729"/>
            <a:ext cx="3596688" cy="4180542"/>
          </a:xfrm>
        </p:spPr>
        <p:txBody>
          <a:bodyPr anchor="ctr">
            <a:normAutofit/>
          </a:bodyPr>
          <a:lstStyle/>
          <a:p>
            <a:pPr marL="0" lvl="0" indent="0">
              <a:lnSpc>
                <a:spcPct val="90000"/>
              </a:lnSpc>
              <a:buNone/>
            </a:pPr>
            <a:r>
              <a:rPr lang="en-US" sz="1900"/>
              <a:t>Data engineers, on the other hand, are responsible for the technical infrastructure and tools that support data science work. They design, build and maintain the systems that collect, store, and process data, and they ensure that data is accurate, reliable, and easily accessible to data scientists and other stakeholders. They work with technologies like Hadoop, Spark, and SQL databases to extract, transform and load the data.</a:t>
            </a:r>
          </a:p>
          <a:p>
            <a:pPr marL="0" lvl="0" indent="0">
              <a:lnSpc>
                <a:spcPct val="90000"/>
              </a:lnSpc>
              <a:buNone/>
            </a:pPr>
            <a:r>
              <a:rPr lang="en-US" sz="1900"/>
              <a:t>Both roles often overlap.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a:t>POP QUIZ</a:t>
            </a:r>
          </a:p>
        </p:txBody>
      </p:sp>
      <p:graphicFrame>
        <p:nvGraphicFramePr>
          <p:cNvPr id="39" name="Content Placeholder 2">
            <a:extLst>
              <a:ext uri="{FF2B5EF4-FFF2-40B4-BE49-F238E27FC236}">
                <a16:creationId xmlns:a16="http://schemas.microsoft.com/office/drawing/2014/main" id="{04149E79-B2C1-847E-B986-544396E9C610}"/>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78F3116-3DCC-9FF5-91D1-94D3C68E2976}"/>
              </a:ext>
            </a:extLst>
          </p:cNvPr>
          <p:cNvPicPr>
            <a:picLocks noChangeAspect="1"/>
          </p:cNvPicPr>
          <p:nvPr/>
        </p:nvPicPr>
        <p:blipFill rotWithShape="1">
          <a:blip r:embed="rId2">
            <a:alphaModFix amt="35000"/>
          </a:blip>
          <a:srcRect l="5296" r="8703" b="-1"/>
          <a:stretch/>
        </p:blipFill>
        <p:spPr>
          <a:xfrm>
            <a:off x="20" y="1"/>
            <a:ext cx="9143980" cy="6857999"/>
          </a:xfrm>
          <a:prstGeom prst="rect">
            <a:avLst/>
          </a:prstGeom>
        </p:spPr>
      </p:pic>
      <p:sp>
        <p:nvSpPr>
          <p:cNvPr id="2" name="Title 1"/>
          <p:cNvSpPr>
            <a:spLocks noGrp="1"/>
          </p:cNvSpPr>
          <p:nvPr>
            <p:ph type="title"/>
          </p:nvPr>
        </p:nvSpPr>
        <p:spPr>
          <a:xfrm>
            <a:off x="628650" y="1065862"/>
            <a:ext cx="2484873" cy="4726276"/>
          </a:xfrm>
        </p:spPr>
        <p:txBody>
          <a:bodyPr>
            <a:normAutofit/>
          </a:bodyPr>
          <a:lstStyle/>
          <a:p>
            <a:pPr marL="0" lvl="0" indent="0" algn="r">
              <a:buNone/>
            </a:pPr>
            <a:r>
              <a:rPr lang="en-US" sz="3500">
                <a:solidFill>
                  <a:srgbClr val="FFFFFF"/>
                </a:solidFill>
              </a:rPr>
              <a:t>POP QUIZ</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41E2DC0-B9BE-9CFD-70CF-20FC74D76E28}"/>
              </a:ext>
            </a:extLst>
          </p:cNvPr>
          <p:cNvGraphicFramePr>
            <a:graphicFrameLocks noGrp="1"/>
          </p:cNvGraphicFramePr>
          <p:nvPr>
            <p:ph idx="1"/>
            <p:extLst>
              <p:ext uri="{D42A27DB-BD31-4B8C-83A1-F6EECF244321}">
                <p14:modId xmlns:p14="http://schemas.microsoft.com/office/powerpoint/2010/main" val="3091516891"/>
              </p:ext>
            </p:extLst>
          </p:nvPr>
        </p:nvGraphicFramePr>
        <p:xfrm>
          <a:off x="3866534" y="1065862"/>
          <a:ext cx="4308514"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5">
            <a:extLst>
              <a:ext uri="{FF2B5EF4-FFF2-40B4-BE49-F238E27FC236}">
                <a16:creationId xmlns:a16="http://schemas.microsoft.com/office/drawing/2014/main" id="{93F6551E-5B77-5492-1C26-3FBF8E801B5E}"/>
              </a:ext>
            </a:extLst>
          </p:cNvPr>
          <p:cNvPicPr>
            <a:picLocks noChangeAspect="1"/>
          </p:cNvPicPr>
          <p:nvPr/>
        </p:nvPicPr>
        <p:blipFill rotWithShape="1">
          <a:blip r:embed="rId2">
            <a:alphaModFix amt="35000"/>
          </a:blip>
          <a:srcRect r="10999" b="-2"/>
          <a:stretch/>
        </p:blipFill>
        <p:spPr>
          <a:xfrm>
            <a:off x="20" y="1"/>
            <a:ext cx="9143980" cy="6857999"/>
          </a:xfrm>
          <a:prstGeom prst="rect">
            <a:avLst/>
          </a:prstGeom>
        </p:spPr>
      </p:pic>
      <p:sp>
        <p:nvSpPr>
          <p:cNvPr id="2" name="Title 1"/>
          <p:cNvSpPr>
            <a:spLocks noGrp="1"/>
          </p:cNvSpPr>
          <p:nvPr>
            <p:ph type="title"/>
          </p:nvPr>
        </p:nvSpPr>
        <p:spPr>
          <a:xfrm>
            <a:off x="628650" y="1065862"/>
            <a:ext cx="2484873" cy="4726276"/>
          </a:xfrm>
        </p:spPr>
        <p:txBody>
          <a:bodyPr>
            <a:normAutofit/>
          </a:bodyPr>
          <a:lstStyle/>
          <a:p>
            <a:pPr marL="0" lvl="0" indent="0" algn="r">
              <a:buNone/>
            </a:pPr>
            <a:r>
              <a:rPr lang="en-US" sz="3500">
                <a:solidFill>
                  <a:srgbClr val="FFFFFF"/>
                </a:solidFill>
              </a:rPr>
              <a:t>POP QUIZ</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2C4A4049-412E-73E2-2875-D0163EAD2705}"/>
              </a:ext>
            </a:extLst>
          </p:cNvPr>
          <p:cNvGraphicFramePr>
            <a:graphicFrameLocks noGrp="1"/>
          </p:cNvGraphicFramePr>
          <p:nvPr>
            <p:ph idx="1"/>
            <p:extLst>
              <p:ext uri="{D42A27DB-BD31-4B8C-83A1-F6EECF244321}">
                <p14:modId xmlns:p14="http://schemas.microsoft.com/office/powerpoint/2010/main" val="1025888402"/>
              </p:ext>
            </p:extLst>
          </p:nvPr>
        </p:nvGraphicFramePr>
        <p:xfrm>
          <a:off x="3866534" y="1065862"/>
          <a:ext cx="4308514"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699" y="687480"/>
            <a:ext cx="5605629" cy="994172"/>
          </a:xfrm>
        </p:spPr>
        <p:txBody>
          <a:bodyPr>
            <a:normAutofit/>
          </a:bodyPr>
          <a:lstStyle/>
          <a:p>
            <a:pPr marL="0" lvl="0" indent="0">
              <a:buNone/>
            </a:pPr>
            <a:r>
              <a:rPr lang="en-US" sz="3850"/>
              <a:t>Data Science intro</a:t>
            </a:r>
          </a:p>
        </p:txBody>
      </p:sp>
      <p:sp>
        <p:nvSpPr>
          <p:cNvPr id="3" name="Content Placeholder 2"/>
          <p:cNvSpPr>
            <a:spLocks noGrp="1"/>
          </p:cNvSpPr>
          <p:nvPr>
            <p:ph idx="1"/>
          </p:nvPr>
        </p:nvSpPr>
        <p:spPr>
          <a:xfrm>
            <a:off x="852321" y="2227943"/>
            <a:ext cx="5033221" cy="3788227"/>
          </a:xfrm>
        </p:spPr>
        <p:txBody>
          <a:bodyPr anchor="ctr">
            <a:normAutofit/>
          </a:bodyPr>
          <a:lstStyle/>
          <a:p>
            <a:pPr marL="0" lvl="0" indent="0">
              <a:buNone/>
            </a:pPr>
            <a:r>
              <a:rPr lang="en-US" sz="2100"/>
              <a:t>Data science is like being a detective, but instead of solving crimes, you're uncovering hidden truths and secret patterns in mountains of data!</a:t>
            </a:r>
          </a:p>
          <a:p>
            <a:pPr marL="0" lvl="0" indent="0">
              <a:buNone/>
            </a:pPr>
            <a:r>
              <a:rPr lang="en-US" sz="2100"/>
              <a:t>You'll use all kinds of cool tools and techniques from statistics, computer science, artificial intelligence and your own expertise to explore data from all sorts of sources. And the best part is you get to use all of that information to make predictions and decisions that can change the world!</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Detective">
            <a:extLst>
              <a:ext uri="{FF2B5EF4-FFF2-40B4-BE49-F238E27FC236}">
                <a16:creationId xmlns:a16="http://schemas.microsoft.com/office/drawing/2014/main" id="{B87DF43F-2A64-58BD-D161-A80644D29C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4524CE1-94E0-5CE8-D323-66558390E0AE}"/>
              </a:ext>
            </a:extLst>
          </p:cNvPr>
          <p:cNvPicPr>
            <a:picLocks noChangeAspect="1"/>
          </p:cNvPicPr>
          <p:nvPr/>
        </p:nvPicPr>
        <p:blipFill rotWithShape="1">
          <a:blip r:embed="rId2">
            <a:alphaModFix amt="35000"/>
          </a:blip>
          <a:srcRect l="17023" r="14310" b="-1"/>
          <a:stretch/>
        </p:blipFill>
        <p:spPr>
          <a:xfrm>
            <a:off x="20" y="1"/>
            <a:ext cx="9143980" cy="6857999"/>
          </a:xfrm>
          <a:prstGeom prst="rect">
            <a:avLst/>
          </a:prstGeom>
        </p:spPr>
      </p:pic>
      <p:sp>
        <p:nvSpPr>
          <p:cNvPr id="2" name="Title 1"/>
          <p:cNvSpPr>
            <a:spLocks noGrp="1"/>
          </p:cNvSpPr>
          <p:nvPr>
            <p:ph type="title"/>
          </p:nvPr>
        </p:nvSpPr>
        <p:spPr>
          <a:xfrm>
            <a:off x="628650" y="1065862"/>
            <a:ext cx="2484873" cy="4726276"/>
          </a:xfrm>
        </p:spPr>
        <p:txBody>
          <a:bodyPr>
            <a:normAutofit/>
          </a:bodyPr>
          <a:lstStyle/>
          <a:p>
            <a:pPr marL="0" lvl="0" indent="0" algn="r">
              <a:buNone/>
            </a:pPr>
            <a:r>
              <a:rPr lang="en-US" sz="3500">
                <a:solidFill>
                  <a:srgbClr val="FFFFFF"/>
                </a:solidFill>
              </a:rPr>
              <a:t>POP QUIZ</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2C7E731-0BA3-6168-5012-97A43356C9F1}"/>
              </a:ext>
            </a:extLst>
          </p:cNvPr>
          <p:cNvGraphicFramePr>
            <a:graphicFrameLocks noGrp="1"/>
          </p:cNvGraphicFramePr>
          <p:nvPr>
            <p:ph idx="1"/>
            <p:extLst>
              <p:ext uri="{D42A27DB-BD31-4B8C-83A1-F6EECF244321}">
                <p14:modId xmlns:p14="http://schemas.microsoft.com/office/powerpoint/2010/main" val="990539636"/>
              </p:ext>
            </p:extLst>
          </p:nvPr>
        </p:nvGraphicFramePr>
        <p:xfrm>
          <a:off x="3866534" y="1065862"/>
          <a:ext cx="4308514"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F8F024-F9B2-B467-A81C-C116F0491238}"/>
              </a:ext>
            </a:extLst>
          </p:cNvPr>
          <p:cNvPicPr>
            <a:picLocks noChangeAspect="1"/>
          </p:cNvPicPr>
          <p:nvPr/>
        </p:nvPicPr>
        <p:blipFill rotWithShape="1">
          <a:blip r:embed="rId2">
            <a:alphaModFix amt="35000"/>
          </a:blip>
          <a:srcRect l="11000" r="-2" b="-2"/>
          <a:stretch/>
        </p:blipFill>
        <p:spPr>
          <a:xfrm>
            <a:off x="20" y="1"/>
            <a:ext cx="9143980" cy="6857999"/>
          </a:xfrm>
          <a:prstGeom prst="rect">
            <a:avLst/>
          </a:prstGeom>
        </p:spPr>
      </p:pic>
      <p:sp>
        <p:nvSpPr>
          <p:cNvPr id="2" name="Title 1"/>
          <p:cNvSpPr>
            <a:spLocks noGrp="1"/>
          </p:cNvSpPr>
          <p:nvPr>
            <p:ph type="title"/>
          </p:nvPr>
        </p:nvSpPr>
        <p:spPr>
          <a:xfrm>
            <a:off x="628650" y="1065862"/>
            <a:ext cx="2484873" cy="4726276"/>
          </a:xfrm>
        </p:spPr>
        <p:txBody>
          <a:bodyPr>
            <a:normAutofit/>
          </a:bodyPr>
          <a:lstStyle/>
          <a:p>
            <a:pPr marL="0" lvl="0" indent="0" algn="r">
              <a:buNone/>
            </a:pPr>
            <a:r>
              <a:rPr lang="en-US" sz="3500">
                <a:solidFill>
                  <a:srgbClr val="FFFFFF"/>
                </a:solidFill>
              </a:rPr>
              <a:t>POP QUIZ</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11" name="Content Placeholder 2">
            <a:extLst>
              <a:ext uri="{FF2B5EF4-FFF2-40B4-BE49-F238E27FC236}">
                <a16:creationId xmlns:a16="http://schemas.microsoft.com/office/drawing/2014/main" id="{54B9E3FF-5831-387D-C60B-6738860D0B80}"/>
              </a:ext>
            </a:extLst>
          </p:cNvPr>
          <p:cNvGraphicFramePr>
            <a:graphicFrameLocks noGrp="1"/>
          </p:cNvGraphicFramePr>
          <p:nvPr>
            <p:ph idx="1"/>
            <p:extLst>
              <p:ext uri="{D42A27DB-BD31-4B8C-83A1-F6EECF244321}">
                <p14:modId xmlns:p14="http://schemas.microsoft.com/office/powerpoint/2010/main" val="3381322309"/>
              </p:ext>
            </p:extLst>
          </p:nvPr>
        </p:nvGraphicFramePr>
        <p:xfrm>
          <a:off x="3866534" y="1065862"/>
          <a:ext cx="4308514"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coloured question marks">
            <a:extLst>
              <a:ext uri="{FF2B5EF4-FFF2-40B4-BE49-F238E27FC236}">
                <a16:creationId xmlns:a16="http://schemas.microsoft.com/office/drawing/2014/main" id="{02F702DE-6017-80DE-1703-C6DC487100A0}"/>
              </a:ext>
            </a:extLst>
          </p:cNvPr>
          <p:cNvPicPr>
            <a:picLocks noChangeAspect="1"/>
          </p:cNvPicPr>
          <p:nvPr/>
        </p:nvPicPr>
        <p:blipFill rotWithShape="1">
          <a:blip r:embed="rId2">
            <a:duotone>
              <a:prstClr val="black"/>
              <a:prstClr val="white"/>
            </a:duotone>
            <a:alphaModFix amt="35000"/>
          </a:blip>
          <a:srcRect l="10807" r="14193"/>
          <a:stretch/>
        </p:blipFill>
        <p:spPr>
          <a:xfrm>
            <a:off x="20" y="10"/>
            <a:ext cx="9143980" cy="6857990"/>
          </a:xfrm>
          <a:prstGeom prst="rect">
            <a:avLst/>
          </a:prstGeom>
        </p:spPr>
      </p:pic>
      <p:sp>
        <p:nvSpPr>
          <p:cNvPr id="9" name="Rectangle 8">
            <a:extLst>
              <a:ext uri="{FF2B5EF4-FFF2-40B4-BE49-F238E27FC236}">
                <a16:creationId xmlns:a16="http://schemas.microsoft.com/office/drawing/2014/main" id="{FCEC2294-5A7B-45E5-9251-C1AA89F4A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bg2">
              <a:alpha val="6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8650" y="1065862"/>
            <a:ext cx="2484873" cy="4726276"/>
          </a:xfrm>
        </p:spPr>
        <p:txBody>
          <a:bodyPr>
            <a:normAutofit/>
          </a:bodyPr>
          <a:lstStyle/>
          <a:p>
            <a:pPr marL="0" lvl="0" indent="0" algn="r">
              <a:buNone/>
            </a:pPr>
            <a:r>
              <a:rPr lang="en-US" sz="3500"/>
              <a:t>ANSWERS</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2286000"/>
            <a:ext cx="0" cy="22860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66534" y="1065862"/>
            <a:ext cx="4644239" cy="4726276"/>
          </a:xfrm>
        </p:spPr>
        <p:txBody>
          <a:bodyPr anchor="ctr">
            <a:normAutofit/>
          </a:bodyPr>
          <a:lstStyle/>
          <a:p>
            <a:pPr marL="0" lvl="0" indent="0">
              <a:buNone/>
            </a:pPr>
            <a:r>
              <a:rPr lang="en-US" sz="1700"/>
              <a:t>Answers: 1-c 2-d 3-a 4-b 5-b</a:t>
            </a:r>
          </a:p>
          <a:p>
            <a:pPr marL="0" lvl="0" indent="0">
              <a:buNone/>
            </a:pPr>
            <a:r>
              <a:rPr lang="en-US" sz="1700"/>
              <a:t>PS I would debate about 1-c</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299" y="321733"/>
            <a:ext cx="8660121"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5175" y="1188637"/>
            <a:ext cx="2356072" cy="4480726"/>
          </a:xfrm>
        </p:spPr>
        <p:txBody>
          <a:bodyPr>
            <a:normAutofit/>
          </a:bodyPr>
          <a:lstStyle/>
          <a:p>
            <a:pPr marL="0" lvl="0" indent="0" algn="r">
              <a:buNone/>
            </a:pPr>
            <a:r>
              <a:rPr lang="en-US" sz="5700"/>
              <a:t>Tools of the trade</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54196" y="1338729"/>
            <a:ext cx="3596688" cy="4180542"/>
          </a:xfrm>
        </p:spPr>
        <p:txBody>
          <a:bodyPr anchor="ctr">
            <a:normAutofit/>
          </a:bodyPr>
          <a:lstStyle/>
          <a:p>
            <a:pPr marL="0" lvl="0" indent="0">
              <a:lnSpc>
                <a:spcPct val="90000"/>
              </a:lnSpc>
              <a:spcBef>
                <a:spcPts val="3000"/>
              </a:spcBef>
              <a:buNone/>
            </a:pPr>
            <a:r>
              <a:rPr lang="en-US" sz="2100" b="1"/>
              <a:t>Programming Languages</a:t>
            </a:r>
          </a:p>
          <a:p>
            <a:pPr marL="0" lvl="0" indent="0">
              <a:lnSpc>
                <a:spcPct val="90000"/>
              </a:lnSpc>
              <a:buNone/>
            </a:pPr>
            <a:r>
              <a:rPr lang="en-US" sz="2100"/>
              <a:t>There are several programming languages that are commonly used in data science.</a:t>
            </a:r>
          </a:p>
          <a:p>
            <a:pPr marL="0" lvl="0" indent="0">
              <a:lnSpc>
                <a:spcPct val="90000"/>
              </a:lnSpc>
              <a:buNone/>
            </a:pPr>
            <a:r>
              <a:rPr lang="en-US" sz="2100"/>
              <a:t>It's worth noting that a data scientist may not necessarily need to know all of these languages but having a strong knowledge of one or two of these is sufficient, as they are often used in combination with other technologies and tools to perform data science tasks.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998018"/>
            <a:ext cx="2986391" cy="2216513"/>
          </a:xfrm>
        </p:spPr>
        <p:txBody>
          <a:bodyPr>
            <a:normAutofit/>
          </a:bodyPr>
          <a:lstStyle/>
          <a:p>
            <a:pPr marL="0" lvl="0" indent="0">
              <a:buNone/>
            </a:pPr>
            <a:r>
              <a:rPr lang="en-US"/>
              <a:t>Python</a:t>
            </a:r>
          </a:p>
        </p:txBody>
      </p:sp>
      <p:sp>
        <p:nvSpPr>
          <p:cNvPr id="23" name="Arc 2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6164896" y="3712762"/>
            <a:ext cx="2987899"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Logo&#10;&#10;Description automatically generated">
            <a:extLst>
              <a:ext uri="{FF2B5EF4-FFF2-40B4-BE49-F238E27FC236}">
                <a16:creationId xmlns:a16="http://schemas.microsoft.com/office/drawing/2014/main" id="{015C1AE9-8CA9-FF9A-8631-2F691E90E2B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4935" y="807231"/>
            <a:ext cx="8154129" cy="2752017"/>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p:cNvSpPr>
            <a:spLocks noGrp="1"/>
          </p:cNvSpPr>
          <p:nvPr>
            <p:ph idx="1"/>
          </p:nvPr>
        </p:nvSpPr>
        <p:spPr>
          <a:xfrm>
            <a:off x="3728126" y="3998019"/>
            <a:ext cx="4787224" cy="2216512"/>
          </a:xfrm>
        </p:spPr>
        <p:txBody>
          <a:bodyPr>
            <a:normAutofit/>
          </a:bodyPr>
          <a:lstStyle/>
          <a:p>
            <a:pPr marL="0" lvl="0" indent="0">
              <a:lnSpc>
                <a:spcPct val="90000"/>
              </a:lnSpc>
              <a:buNone/>
            </a:pPr>
            <a:r>
              <a:rPr lang="en-US" sz="1800"/>
              <a:t>Python is a widely-used, high-level programming language that is popular among data scientists because of its simplicity, readability, and wide range of powerful libraries and frameworks for data analysis, modeling, and visualization.</a:t>
            </a:r>
          </a:p>
          <a:p>
            <a:pPr marL="0" lvl="0" indent="0">
              <a:lnSpc>
                <a:spcPct val="90000"/>
              </a:lnSpc>
              <a:buNone/>
            </a:pPr>
            <a:r>
              <a:rPr lang="en-US" sz="1800"/>
              <a:t>Some of the most commonly used libraries for data science in Python include NumPy, pandas, scikit-learn, and TensorFlow.</a:t>
            </a:r>
          </a:p>
        </p:txBody>
      </p:sp>
      <p:sp>
        <p:nvSpPr>
          <p:cNvPr id="6" name="TextBox 5">
            <a:extLst>
              <a:ext uri="{FF2B5EF4-FFF2-40B4-BE49-F238E27FC236}">
                <a16:creationId xmlns:a16="http://schemas.microsoft.com/office/drawing/2014/main" id="{F16877FD-852F-8800-AE00-9C7D8A98A064}"/>
              </a:ext>
            </a:extLst>
          </p:cNvPr>
          <p:cNvSpPr txBox="1"/>
          <p:nvPr/>
        </p:nvSpPr>
        <p:spPr>
          <a:xfrm>
            <a:off x="6836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lignux.com/captura-de-datos-en-pytho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9352" y="5486400"/>
            <a:ext cx="2004648"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Icon&#10;&#10;Description automatically generated">
            <a:extLst>
              <a:ext uri="{FF2B5EF4-FFF2-40B4-BE49-F238E27FC236}">
                <a16:creationId xmlns:a16="http://schemas.microsoft.com/office/drawing/2014/main" id="{B713D75D-0944-059B-012E-B5414C27CA8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05789" y="1949741"/>
            <a:ext cx="3583036" cy="278580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5" name="Arc 2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1537" y="650160"/>
            <a:ext cx="2240924"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628650" y="479493"/>
            <a:ext cx="3943350" cy="1325563"/>
          </a:xfrm>
        </p:spPr>
        <p:txBody>
          <a:bodyPr>
            <a:normAutofit/>
          </a:bodyPr>
          <a:lstStyle/>
          <a:p>
            <a:pPr marL="0" lvl="0" indent="0">
              <a:buNone/>
            </a:pPr>
            <a:r>
              <a:rPr lang="en-US"/>
              <a:t>R:</a:t>
            </a:r>
          </a:p>
        </p:txBody>
      </p:sp>
      <p:sp>
        <p:nvSpPr>
          <p:cNvPr id="3" name="Content Placeholder 2"/>
          <p:cNvSpPr>
            <a:spLocks noGrp="1"/>
          </p:cNvSpPr>
          <p:nvPr>
            <p:ph idx="1"/>
          </p:nvPr>
        </p:nvSpPr>
        <p:spPr>
          <a:xfrm>
            <a:off x="628650" y="1984443"/>
            <a:ext cx="3943350" cy="4192520"/>
          </a:xfrm>
        </p:spPr>
        <p:txBody>
          <a:bodyPr>
            <a:normAutofit/>
          </a:bodyPr>
          <a:lstStyle/>
          <a:p>
            <a:pPr marL="0" lvl="0" indent="0">
              <a:lnSpc>
                <a:spcPct val="90000"/>
              </a:lnSpc>
              <a:buNone/>
            </a:pPr>
            <a:r>
              <a:rPr lang="en-US" sz="2500"/>
              <a:t>R is a programming language and environment for statistical computing and graphics. It is widely used among statisticians, data scientists and academics, and it has a large community that develops and maintains a wide range of packages for data analysis, visualization and modeling.</a:t>
            </a:r>
          </a:p>
        </p:txBody>
      </p:sp>
      <p:sp>
        <p:nvSpPr>
          <p:cNvPr id="6" name="TextBox 5">
            <a:extLst>
              <a:ext uri="{FF2B5EF4-FFF2-40B4-BE49-F238E27FC236}">
                <a16:creationId xmlns:a16="http://schemas.microsoft.com/office/drawing/2014/main" id="{492463B0-60C3-9050-959A-D717E205C7A8}"/>
              </a:ext>
            </a:extLst>
          </p:cNvPr>
          <p:cNvSpPr txBox="1"/>
          <p:nvPr/>
        </p:nvSpPr>
        <p:spPr>
          <a:xfrm>
            <a:off x="6836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marinedatascience.co/softwar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998018"/>
            <a:ext cx="2986391" cy="2216513"/>
          </a:xfrm>
        </p:spPr>
        <p:txBody>
          <a:bodyPr>
            <a:normAutofit/>
          </a:bodyPr>
          <a:lstStyle/>
          <a:p>
            <a:pPr marL="0" lvl="0" indent="0">
              <a:buNone/>
            </a:pPr>
            <a:r>
              <a:rPr lang="en-US"/>
              <a:t>SQL:</a:t>
            </a:r>
          </a:p>
        </p:txBody>
      </p:sp>
      <p:sp>
        <p:nvSpPr>
          <p:cNvPr id="26" name="Arc 2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6164896" y="3712762"/>
            <a:ext cx="2987899"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picture containing text, tableware, dishware, pan&#10;&#10;Description automatically generated">
            <a:extLst>
              <a:ext uri="{FF2B5EF4-FFF2-40B4-BE49-F238E27FC236}">
                <a16:creationId xmlns:a16="http://schemas.microsoft.com/office/drawing/2014/main" id="{21817887-1608-FE8B-6E6B-6F860D01DFB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4935" y="802299"/>
            <a:ext cx="8154129" cy="276188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p:cNvSpPr>
            <a:spLocks noGrp="1"/>
          </p:cNvSpPr>
          <p:nvPr>
            <p:ph idx="1"/>
          </p:nvPr>
        </p:nvSpPr>
        <p:spPr>
          <a:xfrm>
            <a:off x="3728126" y="3998019"/>
            <a:ext cx="4787224" cy="2216512"/>
          </a:xfrm>
        </p:spPr>
        <p:txBody>
          <a:bodyPr>
            <a:normAutofit/>
          </a:bodyPr>
          <a:lstStyle/>
          <a:p>
            <a:pPr marL="0" lvl="0" indent="0">
              <a:lnSpc>
                <a:spcPct val="90000"/>
              </a:lnSpc>
              <a:buNone/>
            </a:pPr>
            <a:r>
              <a:rPr lang="en-US" sz="2200"/>
              <a:t>SQL (Structured Query Language) is a domain-specific language used for managing relational databases. It is widely used to access, retrieve and manipulate data stored in databases, which is often a key component of data science projects.</a:t>
            </a:r>
          </a:p>
        </p:txBody>
      </p:sp>
      <p:sp>
        <p:nvSpPr>
          <p:cNvPr id="6" name="TextBox 5">
            <a:extLst>
              <a:ext uri="{FF2B5EF4-FFF2-40B4-BE49-F238E27FC236}">
                <a16:creationId xmlns:a16="http://schemas.microsoft.com/office/drawing/2014/main" id="{7645721F-7ED9-D11C-0238-438F5002A119}"/>
              </a:ext>
            </a:extLst>
          </p:cNvPr>
          <p:cNvSpPr txBox="1"/>
          <p:nvPr/>
        </p:nvSpPr>
        <p:spPr>
          <a:xfrm>
            <a:off x="6957184"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petrhnilica.cz/cs/blog/2018/03/24/kde-se-ucit-sq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go, company name&#10;&#10;Description automatically generated">
            <a:extLst>
              <a:ext uri="{FF2B5EF4-FFF2-40B4-BE49-F238E27FC236}">
                <a16:creationId xmlns:a16="http://schemas.microsoft.com/office/drawing/2014/main" id="{33A6E010-BDE2-E8AD-B72C-4B93639B290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744" r="2" b="2"/>
          <a:stretch/>
        </p:blipFill>
        <p:spPr>
          <a:xfrm>
            <a:off x="20" y="10"/>
            <a:ext cx="9171076" cy="4666928"/>
          </a:xfrm>
          <a:prstGeom prst="rect">
            <a:avLst/>
          </a:prstGeom>
        </p:spPr>
      </p:pic>
      <p:grpSp>
        <p:nvGrpSpPr>
          <p:cNvPr id="21" name="Group 20">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2987478"/>
            <a:ext cx="9171095" cy="1828800"/>
            <a:chOff x="-305" y="2987478"/>
            <a:chExt cx="12188952" cy="1828800"/>
          </a:xfrm>
        </p:grpSpPr>
        <p:sp>
          <p:nvSpPr>
            <p:cNvPr id="22" name="Freeform: Shape 21">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5" name="Freeform: Shape 24">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p:cNvSpPr>
            <a:spLocks noGrp="1"/>
          </p:cNvSpPr>
          <p:nvPr>
            <p:ph type="title"/>
          </p:nvPr>
        </p:nvSpPr>
        <p:spPr>
          <a:xfrm>
            <a:off x="603504" y="4551037"/>
            <a:ext cx="3766336" cy="1509931"/>
          </a:xfrm>
        </p:spPr>
        <p:txBody>
          <a:bodyPr>
            <a:normAutofit/>
          </a:bodyPr>
          <a:lstStyle/>
          <a:p>
            <a:pPr marL="0" lvl="0" indent="0">
              <a:buNone/>
            </a:pPr>
            <a:r>
              <a:rPr lang="en-US" sz="3100">
                <a:solidFill>
                  <a:schemeClr val="tx2"/>
                </a:solidFill>
              </a:rPr>
              <a:t>Java and Scala:</a:t>
            </a:r>
          </a:p>
        </p:txBody>
      </p:sp>
      <p:sp>
        <p:nvSpPr>
          <p:cNvPr id="3" name="Content Placeholder 2"/>
          <p:cNvSpPr>
            <a:spLocks noGrp="1"/>
          </p:cNvSpPr>
          <p:nvPr>
            <p:ph idx="1"/>
          </p:nvPr>
        </p:nvSpPr>
        <p:spPr>
          <a:xfrm>
            <a:off x="4852685" y="4551037"/>
            <a:ext cx="3694808" cy="1509935"/>
          </a:xfrm>
        </p:spPr>
        <p:txBody>
          <a:bodyPr anchor="ctr">
            <a:normAutofit/>
          </a:bodyPr>
          <a:lstStyle/>
          <a:p>
            <a:pPr marL="0" lvl="0" indent="0">
              <a:buNone/>
            </a:pPr>
            <a:r>
              <a:rPr lang="en-US" sz="1600">
                <a:solidFill>
                  <a:schemeClr val="tx2"/>
                </a:solidFill>
              </a:rPr>
              <a:t>Java and Scala are general-purpose programming languages that are widely used in industry. They are popular for big data processing using technologies like Apache Hadoop and Apache Spark.</a:t>
            </a:r>
          </a:p>
        </p:txBody>
      </p:sp>
      <p:sp>
        <p:nvSpPr>
          <p:cNvPr id="6" name="TextBox 5">
            <a:extLst>
              <a:ext uri="{FF2B5EF4-FFF2-40B4-BE49-F238E27FC236}">
                <a16:creationId xmlns:a16="http://schemas.microsoft.com/office/drawing/2014/main" id="{C0FC8502-0685-851F-F605-14DACD4AF251}"/>
              </a:ext>
            </a:extLst>
          </p:cNvPr>
          <p:cNvSpPr txBox="1"/>
          <p:nvPr/>
        </p:nvSpPr>
        <p:spPr>
          <a:xfrm>
            <a:off x="6864054" y="4466883"/>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behind-the-scenes.net/understanding-the-java-versions-platfrom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65125"/>
            <a:ext cx="4045020" cy="1325563"/>
          </a:xfrm>
        </p:spPr>
        <p:txBody>
          <a:bodyPr>
            <a:normAutofit/>
          </a:bodyPr>
          <a:lstStyle/>
          <a:p>
            <a:pPr marL="0" lvl="0" indent="0">
              <a:buNone/>
            </a:pPr>
            <a:r>
              <a:rPr lang="en-US"/>
              <a:t>Julia:</a:t>
            </a:r>
          </a:p>
        </p:txBody>
      </p:sp>
      <p:sp>
        <p:nvSpPr>
          <p:cNvPr id="21" name="Freeform: Shape 2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48992" y="1"/>
            <a:ext cx="866357"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628650" y="1825625"/>
            <a:ext cx="4045020" cy="4351338"/>
          </a:xfrm>
        </p:spPr>
        <p:txBody>
          <a:bodyPr>
            <a:normAutofit/>
          </a:bodyPr>
          <a:lstStyle/>
          <a:p>
            <a:pPr marL="0" lvl="0" indent="0">
              <a:lnSpc>
                <a:spcPct val="90000"/>
              </a:lnSpc>
              <a:buNone/>
            </a:pPr>
            <a:r>
              <a:rPr lang="en-US" sz="2500"/>
              <a:t>Julia is a high-performance, high-level programming language for technical computing, with syntax that is familiar to users of other technical computing environments. It is designed to be fast and easy to use, and it is gaining popularity among data scientists and researchers.</a:t>
            </a:r>
          </a:p>
        </p:txBody>
      </p:sp>
      <p:sp>
        <p:nvSpPr>
          <p:cNvPr id="23" name="Oval 2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6138" y="3423959"/>
            <a:ext cx="405617"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icon&#10;&#10;Description automatically generated">
            <a:extLst>
              <a:ext uri="{FF2B5EF4-FFF2-40B4-BE49-F238E27FC236}">
                <a16:creationId xmlns:a16="http://schemas.microsoft.com/office/drawing/2014/main" id="{5BAA3D7B-89BE-A8A1-B0E1-FEFC8CFD12E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915388" y="2191288"/>
            <a:ext cx="2835788" cy="1831446"/>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5" name="Freeform: Shape 2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2201" y="1"/>
            <a:ext cx="1550211"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7" name="Straight Connector 2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04058"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Freeform: Shape 2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5592435" y="5166682"/>
            <a:ext cx="1376793"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7145" y="6033795"/>
            <a:ext cx="1493298"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8772" y="5519196"/>
            <a:ext cx="1005228"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80BC3D38-C5F1-9686-F591-1B96F32FBA5E}"/>
              </a:ext>
            </a:extLst>
          </p:cNvPr>
          <p:cNvSpPr txBox="1"/>
          <p:nvPr/>
        </p:nvSpPr>
        <p:spPr>
          <a:xfrm>
            <a:off x="6836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en.wikipedia.org/wiki/Julia_(programming_languag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pPr marL="0" lvl="0" indent="0">
              <a:buNone/>
            </a:pPr>
            <a:r>
              <a:rPr lang="en-US">
                <a:solidFill>
                  <a:srgbClr val="FFFFFF"/>
                </a:solidFill>
              </a:rPr>
              <a:t>Text Editors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pPr lvl="1">
              <a:lnSpc>
                <a:spcPct val="90000"/>
              </a:lnSpc>
            </a:pPr>
            <a:r>
              <a:rPr lang="en-US" sz="1800"/>
              <a:t>Visual Studio Code: Visual Studio Code is a popular text editor that is available for Windows, Mac, and Linux. It is developed by Microsoft and it offers advanced features such as debugging, code completion, and built-in Git support.</a:t>
            </a:r>
          </a:p>
          <a:p>
            <a:pPr lvl="1">
              <a:lnSpc>
                <a:spcPct val="90000"/>
              </a:lnSpc>
            </a:pPr>
            <a:r>
              <a:rPr lang="en-US" sz="1800"/>
              <a:t>PyCharm: PyCharm is a powerful, cross-platform text editor that is specifically designed for Python development. It offers advanced features such as code completion, debugging, and integration with version control systems.</a:t>
            </a:r>
          </a:p>
          <a:p>
            <a:pPr lvl="1">
              <a:lnSpc>
                <a:spcPct val="90000"/>
              </a:lnSpc>
            </a:pPr>
            <a:r>
              <a:rPr lang="en-US" sz="1800"/>
              <a:t>RStudio: RStudio is a powerful, cross-platform text editor that is specifically designed for R development. It offers advanced features such as code completion, debugging, and integration with version control systems.</a:t>
            </a:r>
          </a:p>
          <a:p>
            <a:pPr lvl="1">
              <a:lnSpc>
                <a:spcPct val="90000"/>
              </a:lnSpc>
            </a:pPr>
            <a:r>
              <a:rPr lang="en-US" sz="1800"/>
              <a:t>Many others, try out different ones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Blue blocks and networks technology background">
            <a:extLst>
              <a:ext uri="{FF2B5EF4-FFF2-40B4-BE49-F238E27FC236}">
                <a16:creationId xmlns:a16="http://schemas.microsoft.com/office/drawing/2014/main" id="{31EE4658-E1F9-C76E-5797-7D22E721E82D}"/>
              </a:ext>
            </a:extLst>
          </p:cNvPr>
          <p:cNvPicPr>
            <a:picLocks noChangeAspect="1"/>
          </p:cNvPicPr>
          <p:nvPr/>
        </p:nvPicPr>
        <p:blipFill rotWithShape="1">
          <a:blip r:embed="rId2"/>
          <a:srcRect r="25000" b="-446"/>
          <a:stretch/>
        </p:blipFill>
        <p:spPr>
          <a:xfrm>
            <a:off x="20" y="1"/>
            <a:ext cx="914398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92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778356" y="1071350"/>
            <a:ext cx="3581372" cy="1339382"/>
          </a:xfrm>
        </p:spPr>
        <p:txBody>
          <a:bodyPr>
            <a:normAutofit/>
          </a:bodyPr>
          <a:lstStyle/>
          <a:p>
            <a:pPr marL="0" lvl="0" indent="0">
              <a:buNone/>
            </a:pPr>
            <a:r>
              <a:rPr lang="en-US" sz="3100"/>
              <a:t>Data Science definition</a:t>
            </a:r>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499"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91989" y="2547257"/>
            <a:ext cx="3343834" cy="3109740"/>
          </a:xfrm>
        </p:spPr>
        <p:txBody>
          <a:bodyPr anchor="ctr">
            <a:normAutofit/>
          </a:bodyPr>
          <a:lstStyle/>
          <a:p>
            <a:pPr marL="0" lvl="0" indent="0">
              <a:buNone/>
            </a:pPr>
            <a:r>
              <a:rPr lang="en-US" sz="1700"/>
              <a:t>Data science - interdisciplinary field that involves using scientific methods, processes, systems, and infrastructures to extract knowledge and insights from structured and unstructured data.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a:t>Other Software</a:t>
            </a:r>
          </a:p>
        </p:txBody>
      </p:sp>
      <p:graphicFrame>
        <p:nvGraphicFramePr>
          <p:cNvPr id="5" name="Content Placeholder 2">
            <a:extLst>
              <a:ext uri="{FF2B5EF4-FFF2-40B4-BE49-F238E27FC236}">
                <a16:creationId xmlns:a16="http://schemas.microsoft.com/office/drawing/2014/main" id="{B223ED4F-133F-FC3E-E54A-80983660FBD8}"/>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Arc 1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100024" y="863980"/>
            <a:ext cx="2987899"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4421221" y="479493"/>
            <a:ext cx="4094129" cy="1325563"/>
          </a:xfrm>
        </p:spPr>
        <p:txBody>
          <a:bodyPr>
            <a:normAutofit/>
          </a:bodyPr>
          <a:lstStyle/>
          <a:p>
            <a:pPr marL="0" lvl="0" indent="0">
              <a:buNone/>
            </a:pPr>
            <a:r>
              <a:rPr lang="en-US"/>
              <a:t>Git and Github</a:t>
            </a:r>
          </a:p>
        </p:txBody>
      </p:sp>
      <p:sp>
        <p:nvSpPr>
          <p:cNvPr id="21" name="Freeform: Shape 2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004647"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Icon&#10;&#10;Description automatically generated">
            <a:extLst>
              <a:ext uri="{FF2B5EF4-FFF2-40B4-BE49-F238E27FC236}">
                <a16:creationId xmlns:a16="http://schemas.microsoft.com/office/drawing/2014/main" id="{AD1A7820-4798-9AA5-2149-E007193C614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27386" y="2336399"/>
            <a:ext cx="3583036" cy="201545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p:cNvSpPr>
            <a:spLocks noGrp="1"/>
          </p:cNvSpPr>
          <p:nvPr>
            <p:ph idx="1"/>
          </p:nvPr>
        </p:nvSpPr>
        <p:spPr>
          <a:xfrm>
            <a:off x="4421221" y="1984443"/>
            <a:ext cx="4094129" cy="4192520"/>
          </a:xfrm>
        </p:spPr>
        <p:txBody>
          <a:bodyPr>
            <a:normAutofit/>
          </a:bodyPr>
          <a:lstStyle/>
          <a:p>
            <a:pPr marL="0" lvl="0" indent="0">
              <a:lnSpc>
                <a:spcPct val="90000"/>
              </a:lnSpc>
              <a:buNone/>
            </a:pPr>
            <a:r>
              <a:rPr lang="en-US" sz="1300"/>
              <a:t>Git is a popular version control system that is widely used in data science for several reasons:</a:t>
            </a:r>
          </a:p>
          <a:p>
            <a:pPr marL="0" lvl="0" indent="0">
              <a:lnSpc>
                <a:spcPct val="90000"/>
              </a:lnSpc>
              <a:buNone/>
            </a:pPr>
            <a:r>
              <a:rPr lang="en-US" sz="1300"/>
              <a:t>Collaboration: Git allows multiple data scientists to work on the same project and keep track of the changes made by each member. </a:t>
            </a:r>
          </a:p>
          <a:p>
            <a:pPr marL="0" lvl="0" indent="0">
              <a:lnSpc>
                <a:spcPct val="90000"/>
              </a:lnSpc>
              <a:buNone/>
            </a:pPr>
            <a:r>
              <a:rPr lang="en-US" sz="1300"/>
              <a:t>Reproducibility: By using Git, data scientists can keep track of the changes made to the code, data, and documentation. This allows them to reproduce the results of an analysis or experiment at a later date, and also allows others to reproduce the results.</a:t>
            </a:r>
          </a:p>
          <a:p>
            <a:pPr marL="0" lvl="0" indent="0">
              <a:lnSpc>
                <a:spcPct val="90000"/>
              </a:lnSpc>
              <a:buNone/>
            </a:pPr>
            <a:r>
              <a:rPr lang="en-US" sz="1300"/>
              <a:t>Backup and archiving: Git allows to store the code, data and documentation in a remote repository, like</a:t>
            </a:r>
            <a:r>
              <a:rPr lang="en-US" sz="1300" b="1"/>
              <a:t> GitHub</a:t>
            </a:r>
            <a:r>
              <a:rPr lang="en-US" sz="1300"/>
              <a:t>, GitLab or Bitbucket. </a:t>
            </a:r>
          </a:p>
          <a:p>
            <a:pPr marL="0" lvl="0" indent="0">
              <a:lnSpc>
                <a:spcPct val="90000"/>
              </a:lnSpc>
              <a:buNone/>
            </a:pPr>
            <a:r>
              <a:rPr lang="en-US" sz="1300"/>
              <a:t>Experimentation: Git allows data scientists to easily test out different ideas and approaches without affecting the main codebase. </a:t>
            </a:r>
          </a:p>
          <a:p>
            <a:pPr marL="0" lvl="0" indent="0">
              <a:lnSpc>
                <a:spcPct val="90000"/>
              </a:lnSpc>
              <a:buNone/>
            </a:pPr>
            <a:r>
              <a:rPr lang="en-US" sz="1300"/>
              <a:t>Versioning: Git also allows data scientists to save different versions of their code, data and documentation, which is useful when experimenting with different approaches. </a:t>
            </a:r>
          </a:p>
        </p:txBody>
      </p:sp>
      <p:sp>
        <p:nvSpPr>
          <p:cNvPr id="6" name="TextBox 5">
            <a:extLst>
              <a:ext uri="{FF2B5EF4-FFF2-40B4-BE49-F238E27FC236}">
                <a16:creationId xmlns:a16="http://schemas.microsoft.com/office/drawing/2014/main" id="{9B789DEE-D210-FBF5-7EC7-B5B78EA0BEC4}"/>
              </a:ext>
            </a:extLst>
          </p:cNvPr>
          <p:cNvSpPr txBox="1"/>
          <p:nvPr/>
        </p:nvSpPr>
        <p:spPr>
          <a:xfrm>
            <a:off x="6703909" y="665794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www.artit-k.com/training-course/git/git-workshop/">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7AA1-175B-F3BC-83B8-FE78AF639FF3}"/>
              </a:ext>
            </a:extLst>
          </p:cNvPr>
          <p:cNvSpPr>
            <a:spLocks noGrp="1"/>
          </p:cNvSpPr>
          <p:nvPr>
            <p:ph type="title"/>
          </p:nvPr>
        </p:nvSpPr>
        <p:spPr>
          <a:xfrm>
            <a:off x="360759" y="3752849"/>
            <a:ext cx="2468166" cy="2452687"/>
          </a:xfrm>
        </p:spPr>
        <p:txBody>
          <a:bodyPr anchor="ctr">
            <a:normAutofit/>
          </a:bodyPr>
          <a:lstStyle/>
          <a:p>
            <a:r>
              <a:rPr lang="lv-LV" sz="3100"/>
              <a:t>Tools of the Future and Present</a:t>
            </a:r>
            <a:br>
              <a:rPr lang="lv-LV" sz="3100"/>
            </a:br>
            <a:endParaRPr lang="en-US" sz="3100"/>
          </a:p>
        </p:txBody>
      </p:sp>
      <p:pic>
        <p:nvPicPr>
          <p:cNvPr id="22" name="Picture 21" descr="Icon&#10;&#10;Description automatically generated">
            <a:extLst>
              <a:ext uri="{FF2B5EF4-FFF2-40B4-BE49-F238E27FC236}">
                <a16:creationId xmlns:a16="http://schemas.microsoft.com/office/drawing/2014/main" id="{2D9FE99C-AB05-EA73-3358-177BE244A45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8501" b="16571"/>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21" name="Content Placeholder 2">
            <a:extLst>
              <a:ext uri="{FF2B5EF4-FFF2-40B4-BE49-F238E27FC236}">
                <a16:creationId xmlns:a16="http://schemas.microsoft.com/office/drawing/2014/main" id="{4D58279A-B905-4B0A-3E30-29BFFAE173F4}"/>
              </a:ext>
            </a:extLst>
          </p:cNvPr>
          <p:cNvSpPr>
            <a:spLocks noGrp="1"/>
          </p:cNvSpPr>
          <p:nvPr>
            <p:ph idx="1"/>
          </p:nvPr>
        </p:nvSpPr>
        <p:spPr>
          <a:xfrm>
            <a:off x="3167986" y="3752850"/>
            <a:ext cx="5614060" cy="2452687"/>
          </a:xfrm>
        </p:spPr>
        <p:txBody>
          <a:bodyPr anchor="ctr">
            <a:normAutofit/>
          </a:bodyPr>
          <a:lstStyle/>
          <a:p>
            <a:r>
              <a:rPr lang="lv-LV" sz="1600"/>
              <a:t>Github Copilot – based on GPT</a:t>
            </a:r>
          </a:p>
          <a:p>
            <a:r>
              <a:rPr lang="lv-LV" sz="1600"/>
              <a:t>Stable Diffussion</a:t>
            </a:r>
          </a:p>
          <a:p>
            <a:r>
              <a:rPr lang="lv-LV" sz="1600"/>
              <a:t>OpenAI GPT models such as ChatGPT</a:t>
            </a:r>
          </a:p>
          <a:p>
            <a:endParaRPr lang="lv-LV" sz="1600"/>
          </a:p>
          <a:p>
            <a:r>
              <a:rPr lang="lv-LV" sz="1600"/>
              <a:t>All of these tools helped in making this presentation</a:t>
            </a:r>
            <a:endParaRPr lang="en-US" sz="1600"/>
          </a:p>
        </p:txBody>
      </p:sp>
      <p:sp>
        <p:nvSpPr>
          <p:cNvPr id="23" name="TextBox 22">
            <a:extLst>
              <a:ext uri="{FF2B5EF4-FFF2-40B4-BE49-F238E27FC236}">
                <a16:creationId xmlns:a16="http://schemas.microsoft.com/office/drawing/2014/main" id="{DA328765-3377-5670-9153-7E1900B359C3}"/>
              </a:ext>
            </a:extLst>
          </p:cNvPr>
          <p:cNvSpPr txBox="1"/>
          <p:nvPr/>
        </p:nvSpPr>
        <p:spPr>
          <a:xfrm>
            <a:off x="6703908" y="6657945"/>
            <a:ext cx="244009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podfeet.com/blog/tag/cod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2117323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2CA7C4-FBB7-FCBF-9F14-D69F8E771B09}"/>
              </a:ext>
            </a:extLst>
          </p:cNvPr>
          <p:cNvSpPr>
            <a:spLocks noGrp="1"/>
          </p:cNvSpPr>
          <p:nvPr>
            <p:ph type="title"/>
          </p:nvPr>
        </p:nvSpPr>
        <p:spPr>
          <a:xfrm>
            <a:off x="360759" y="3752849"/>
            <a:ext cx="2468166" cy="2452687"/>
          </a:xfrm>
        </p:spPr>
        <p:txBody>
          <a:bodyPr anchor="ctr">
            <a:normAutofit/>
          </a:bodyPr>
          <a:lstStyle/>
          <a:p>
            <a:pPr>
              <a:lnSpc>
                <a:spcPct val="90000"/>
              </a:lnSpc>
            </a:pPr>
            <a:r>
              <a:rPr lang="en-US" sz="3100"/>
              <a:t>Case Study: Digitalization and Analysis of an Ancient Manuscript</a:t>
            </a:r>
          </a:p>
        </p:txBody>
      </p:sp>
      <p:pic>
        <p:nvPicPr>
          <p:cNvPr id="11" name="Picture 10" descr="A close-up of a book&#10;&#10;Description automatically generated">
            <a:extLst>
              <a:ext uri="{FF2B5EF4-FFF2-40B4-BE49-F238E27FC236}">
                <a16:creationId xmlns:a16="http://schemas.microsoft.com/office/drawing/2014/main" id="{9EFD23BF-9E4D-10AB-8ED6-0A50C4CD049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2610" b="20316"/>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Content Placeholder 3">
            <a:extLst>
              <a:ext uri="{FF2B5EF4-FFF2-40B4-BE49-F238E27FC236}">
                <a16:creationId xmlns:a16="http://schemas.microsoft.com/office/drawing/2014/main" id="{44939034-BEFD-1A94-636D-2FE003203C18}"/>
              </a:ext>
            </a:extLst>
          </p:cNvPr>
          <p:cNvSpPr>
            <a:spLocks noGrp="1"/>
          </p:cNvSpPr>
          <p:nvPr>
            <p:ph idx="1"/>
          </p:nvPr>
        </p:nvSpPr>
        <p:spPr>
          <a:xfrm>
            <a:off x="3167986" y="3752850"/>
            <a:ext cx="5614060" cy="2452687"/>
          </a:xfrm>
        </p:spPr>
        <p:txBody>
          <a:bodyPr anchor="ctr">
            <a:normAutofit/>
          </a:bodyPr>
          <a:lstStyle/>
          <a:p>
            <a:r>
              <a:rPr lang="en-US" sz="1600" b="1"/>
              <a:t>Background</a:t>
            </a:r>
            <a:r>
              <a:rPr lang="en-US" sz="1600"/>
              <a:t>: Acquisition of a significant ancient manuscript, rich in historical and cultural content. </a:t>
            </a:r>
          </a:p>
          <a:p>
            <a:r>
              <a:rPr lang="en-US" sz="1600" b="1"/>
              <a:t>Objective</a:t>
            </a:r>
            <a:r>
              <a:rPr lang="en-US" sz="1600"/>
              <a:t>: To digitalize and analyze the manuscript, extracting new insights for academic and public use</a:t>
            </a:r>
          </a:p>
        </p:txBody>
      </p:sp>
      <p:sp>
        <p:nvSpPr>
          <p:cNvPr id="12" name="TextBox 11">
            <a:extLst>
              <a:ext uri="{FF2B5EF4-FFF2-40B4-BE49-F238E27FC236}">
                <a16:creationId xmlns:a16="http://schemas.microsoft.com/office/drawing/2014/main" id="{27D1DFD8-E14A-670B-27EB-C7E77F63F218}"/>
              </a:ext>
            </a:extLst>
          </p:cNvPr>
          <p:cNvSpPr txBox="1"/>
          <p:nvPr/>
        </p:nvSpPr>
        <p:spPr>
          <a:xfrm>
            <a:off x="6836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thymindoman.com/did-the-ancient-prophets-write-literally-or-metaphorically/">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512631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EA21AA9-B03F-18C1-A02B-2E781F6ED57A}"/>
              </a:ext>
            </a:extLst>
          </p:cNvPr>
          <p:cNvPicPr>
            <a:picLocks noChangeAspect="1"/>
          </p:cNvPicPr>
          <p:nvPr/>
        </p:nvPicPr>
        <p:blipFill rotWithShape="1">
          <a:blip r:embed="rId2">
            <a:alphaModFix amt="40000"/>
          </a:blip>
          <a:srcRect t="25000"/>
          <a:stretch/>
        </p:blipFill>
        <p:spPr>
          <a:xfrm>
            <a:off x="20" y="10"/>
            <a:ext cx="9143979" cy="6857990"/>
          </a:xfrm>
          <a:prstGeom prst="rect">
            <a:avLst/>
          </a:prstGeom>
        </p:spPr>
      </p:pic>
      <p:sp>
        <p:nvSpPr>
          <p:cNvPr id="2" name="Title 1">
            <a:extLst>
              <a:ext uri="{FF2B5EF4-FFF2-40B4-BE49-F238E27FC236}">
                <a16:creationId xmlns:a16="http://schemas.microsoft.com/office/drawing/2014/main" id="{CB8363B5-83E7-3598-DF30-9652FA358CD1}"/>
              </a:ext>
            </a:extLst>
          </p:cNvPr>
          <p:cNvSpPr>
            <a:spLocks noGrp="1"/>
          </p:cNvSpPr>
          <p:nvPr>
            <p:ph type="title"/>
          </p:nvPr>
        </p:nvSpPr>
        <p:spPr>
          <a:xfrm>
            <a:off x="628650" y="365125"/>
            <a:ext cx="7886700" cy="1325563"/>
          </a:xfrm>
        </p:spPr>
        <p:txBody>
          <a:bodyPr>
            <a:normAutofit/>
          </a:bodyPr>
          <a:lstStyle/>
          <a:p>
            <a:r>
              <a:rPr lang="en-US" sz="4700" dirty="0">
                <a:solidFill>
                  <a:schemeClr val="bg1"/>
                </a:solidFill>
              </a:rPr>
              <a:t>Case Study: Process</a:t>
            </a:r>
          </a:p>
        </p:txBody>
      </p:sp>
      <p:sp>
        <p:nvSpPr>
          <p:cNvPr id="26"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1681544"/>
            <a:ext cx="7269480" cy="18288"/>
          </a:xfrm>
          <a:custGeom>
            <a:avLst/>
            <a:gdLst>
              <a:gd name="connsiteX0" fmla="*/ 0 w 7269480"/>
              <a:gd name="connsiteY0" fmla="*/ 0 h 18288"/>
              <a:gd name="connsiteX1" fmla="*/ 733557 w 7269480"/>
              <a:gd name="connsiteY1" fmla="*/ 0 h 18288"/>
              <a:gd name="connsiteX2" fmla="*/ 1249029 w 7269480"/>
              <a:gd name="connsiteY2" fmla="*/ 0 h 18288"/>
              <a:gd name="connsiteX3" fmla="*/ 1764501 w 7269480"/>
              <a:gd name="connsiteY3" fmla="*/ 0 h 18288"/>
              <a:gd name="connsiteX4" fmla="*/ 2207278 w 7269480"/>
              <a:gd name="connsiteY4" fmla="*/ 0 h 18288"/>
              <a:gd name="connsiteX5" fmla="*/ 3013530 w 7269480"/>
              <a:gd name="connsiteY5" fmla="*/ 0 h 18288"/>
              <a:gd name="connsiteX6" fmla="*/ 3819781 w 7269480"/>
              <a:gd name="connsiteY6" fmla="*/ 0 h 18288"/>
              <a:gd name="connsiteX7" fmla="*/ 4626033 w 7269480"/>
              <a:gd name="connsiteY7" fmla="*/ 0 h 18288"/>
              <a:gd name="connsiteX8" fmla="*/ 5068810 w 7269480"/>
              <a:gd name="connsiteY8" fmla="*/ 0 h 18288"/>
              <a:gd name="connsiteX9" fmla="*/ 5656977 w 7269480"/>
              <a:gd name="connsiteY9" fmla="*/ 0 h 18288"/>
              <a:gd name="connsiteX10" fmla="*/ 6099755 w 7269480"/>
              <a:gd name="connsiteY10" fmla="*/ 0 h 18288"/>
              <a:gd name="connsiteX11" fmla="*/ 7269480 w 7269480"/>
              <a:gd name="connsiteY11" fmla="*/ 0 h 18288"/>
              <a:gd name="connsiteX12" fmla="*/ 7269480 w 7269480"/>
              <a:gd name="connsiteY12" fmla="*/ 18288 h 18288"/>
              <a:gd name="connsiteX13" fmla="*/ 6463229 w 7269480"/>
              <a:gd name="connsiteY13" fmla="*/ 18288 h 18288"/>
              <a:gd name="connsiteX14" fmla="*/ 6020451 w 7269480"/>
              <a:gd name="connsiteY14" fmla="*/ 18288 h 18288"/>
              <a:gd name="connsiteX15" fmla="*/ 5504979 w 7269480"/>
              <a:gd name="connsiteY15" fmla="*/ 18288 h 18288"/>
              <a:gd name="connsiteX16" fmla="*/ 4989507 w 7269480"/>
              <a:gd name="connsiteY16" fmla="*/ 18288 h 18288"/>
              <a:gd name="connsiteX17" fmla="*/ 4474035 w 7269480"/>
              <a:gd name="connsiteY17" fmla="*/ 18288 h 18288"/>
              <a:gd name="connsiteX18" fmla="*/ 3958562 w 7269480"/>
              <a:gd name="connsiteY18" fmla="*/ 18288 h 18288"/>
              <a:gd name="connsiteX19" fmla="*/ 3443090 w 7269480"/>
              <a:gd name="connsiteY19" fmla="*/ 18288 h 18288"/>
              <a:gd name="connsiteX20" fmla="*/ 2709533 w 7269480"/>
              <a:gd name="connsiteY20" fmla="*/ 18288 h 18288"/>
              <a:gd name="connsiteX21" fmla="*/ 2194061 w 7269480"/>
              <a:gd name="connsiteY21" fmla="*/ 18288 h 18288"/>
              <a:gd name="connsiteX22" fmla="*/ 1751284 w 7269480"/>
              <a:gd name="connsiteY22" fmla="*/ 18288 h 18288"/>
              <a:gd name="connsiteX23" fmla="*/ 1163117 w 7269480"/>
              <a:gd name="connsiteY23" fmla="*/ 18288 h 18288"/>
              <a:gd name="connsiteX24" fmla="*/ 0 w 7269480"/>
              <a:gd name="connsiteY24" fmla="*/ 18288 h 18288"/>
              <a:gd name="connsiteX25" fmla="*/ 0 w 7269480"/>
              <a:gd name="connsiteY25" fmla="*/ 0 h 18288"/>
              <a:gd name="connsiteX0" fmla="*/ 0 w 7269480"/>
              <a:gd name="connsiteY0" fmla="*/ 0 h 18288"/>
              <a:gd name="connsiteX1" fmla="*/ 515472 w 7269480"/>
              <a:gd name="connsiteY1" fmla="*/ 0 h 18288"/>
              <a:gd name="connsiteX2" fmla="*/ 958250 w 7269480"/>
              <a:gd name="connsiteY2" fmla="*/ 0 h 18288"/>
              <a:gd name="connsiteX3" fmla="*/ 1473722 w 7269480"/>
              <a:gd name="connsiteY3" fmla="*/ 0 h 18288"/>
              <a:gd name="connsiteX4" fmla="*/ 2134584 w 7269480"/>
              <a:gd name="connsiteY4" fmla="*/ 0 h 18288"/>
              <a:gd name="connsiteX5" fmla="*/ 2868140 w 7269480"/>
              <a:gd name="connsiteY5" fmla="*/ 0 h 18288"/>
              <a:gd name="connsiteX6" fmla="*/ 3674392 w 7269480"/>
              <a:gd name="connsiteY6" fmla="*/ 0 h 18288"/>
              <a:gd name="connsiteX7" fmla="*/ 4480643 w 7269480"/>
              <a:gd name="connsiteY7" fmla="*/ 0 h 18288"/>
              <a:gd name="connsiteX8" fmla="*/ 5068810 w 7269480"/>
              <a:gd name="connsiteY8" fmla="*/ 0 h 18288"/>
              <a:gd name="connsiteX9" fmla="*/ 5802367 w 7269480"/>
              <a:gd name="connsiteY9" fmla="*/ 0 h 18288"/>
              <a:gd name="connsiteX10" fmla="*/ 6463229 w 7269480"/>
              <a:gd name="connsiteY10" fmla="*/ 0 h 18288"/>
              <a:gd name="connsiteX11" fmla="*/ 7269480 w 7269480"/>
              <a:gd name="connsiteY11" fmla="*/ 0 h 18288"/>
              <a:gd name="connsiteX12" fmla="*/ 7269480 w 7269480"/>
              <a:gd name="connsiteY12" fmla="*/ 18288 h 18288"/>
              <a:gd name="connsiteX13" fmla="*/ 6608618 w 7269480"/>
              <a:gd name="connsiteY13" fmla="*/ 18288 h 18288"/>
              <a:gd name="connsiteX14" fmla="*/ 6020451 w 7269480"/>
              <a:gd name="connsiteY14" fmla="*/ 18288 h 18288"/>
              <a:gd name="connsiteX15" fmla="*/ 5432284 w 7269480"/>
              <a:gd name="connsiteY15" fmla="*/ 18288 h 18288"/>
              <a:gd name="connsiteX16" fmla="*/ 4626033 w 7269480"/>
              <a:gd name="connsiteY16" fmla="*/ 18288 h 18288"/>
              <a:gd name="connsiteX17" fmla="*/ 4110561 w 7269480"/>
              <a:gd name="connsiteY17" fmla="*/ 18288 h 18288"/>
              <a:gd name="connsiteX18" fmla="*/ 3377004 w 7269480"/>
              <a:gd name="connsiteY18" fmla="*/ 18288 h 18288"/>
              <a:gd name="connsiteX19" fmla="*/ 2934226 w 7269480"/>
              <a:gd name="connsiteY19" fmla="*/ 18288 h 18288"/>
              <a:gd name="connsiteX20" fmla="*/ 2273365 w 7269480"/>
              <a:gd name="connsiteY20" fmla="*/ 18288 h 18288"/>
              <a:gd name="connsiteX21" fmla="*/ 1757892 w 7269480"/>
              <a:gd name="connsiteY21" fmla="*/ 18288 h 18288"/>
              <a:gd name="connsiteX22" fmla="*/ 951641 w 7269480"/>
              <a:gd name="connsiteY22" fmla="*/ 18288 h 18288"/>
              <a:gd name="connsiteX23" fmla="*/ 0 w 7269480"/>
              <a:gd name="connsiteY23" fmla="*/ 18288 h 18288"/>
              <a:gd name="connsiteX24" fmla="*/ 0 w 7269480"/>
              <a:gd name="connsiteY2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69480" h="18288" fill="none" extrusionOk="0">
                <a:moveTo>
                  <a:pt x="0" y="0"/>
                </a:moveTo>
                <a:cubicBezTo>
                  <a:pt x="235128" y="3132"/>
                  <a:pt x="451867" y="39303"/>
                  <a:pt x="733557" y="0"/>
                </a:cubicBezTo>
                <a:cubicBezTo>
                  <a:pt x="1041917" y="-26384"/>
                  <a:pt x="1017903" y="-18696"/>
                  <a:pt x="1249029" y="0"/>
                </a:cubicBezTo>
                <a:cubicBezTo>
                  <a:pt x="1467178" y="31708"/>
                  <a:pt x="1662247" y="41118"/>
                  <a:pt x="1764501" y="0"/>
                </a:cubicBezTo>
                <a:cubicBezTo>
                  <a:pt x="1900779" y="-6870"/>
                  <a:pt x="2072991" y="-25341"/>
                  <a:pt x="2207278" y="0"/>
                </a:cubicBezTo>
                <a:cubicBezTo>
                  <a:pt x="2265877" y="34574"/>
                  <a:pt x="2632620" y="104781"/>
                  <a:pt x="3013530" y="0"/>
                </a:cubicBezTo>
                <a:cubicBezTo>
                  <a:pt x="3334490" y="-59163"/>
                  <a:pt x="3475301" y="47386"/>
                  <a:pt x="3819781" y="0"/>
                </a:cubicBezTo>
                <a:cubicBezTo>
                  <a:pt x="4196358" y="-37804"/>
                  <a:pt x="4303513" y="-11131"/>
                  <a:pt x="4626033" y="0"/>
                </a:cubicBezTo>
                <a:cubicBezTo>
                  <a:pt x="4934787" y="29249"/>
                  <a:pt x="4944754" y="17065"/>
                  <a:pt x="5068810" y="0"/>
                </a:cubicBezTo>
                <a:cubicBezTo>
                  <a:pt x="5209508" y="-19562"/>
                  <a:pt x="5356206" y="22850"/>
                  <a:pt x="5656977" y="0"/>
                </a:cubicBezTo>
                <a:cubicBezTo>
                  <a:pt x="5941315" y="13558"/>
                  <a:pt x="5903828" y="-18462"/>
                  <a:pt x="6099755" y="0"/>
                </a:cubicBezTo>
                <a:cubicBezTo>
                  <a:pt x="6314513" y="-31302"/>
                  <a:pt x="6960022" y="-11355"/>
                  <a:pt x="7269480" y="0"/>
                </a:cubicBezTo>
                <a:cubicBezTo>
                  <a:pt x="7269107" y="8892"/>
                  <a:pt x="7269891" y="12971"/>
                  <a:pt x="7269480" y="18288"/>
                </a:cubicBezTo>
                <a:cubicBezTo>
                  <a:pt x="7069773" y="63254"/>
                  <a:pt x="6761614" y="96"/>
                  <a:pt x="6463229" y="18288"/>
                </a:cubicBezTo>
                <a:cubicBezTo>
                  <a:pt x="6176137" y="29304"/>
                  <a:pt x="6202734" y="42678"/>
                  <a:pt x="6020451" y="18288"/>
                </a:cubicBezTo>
                <a:cubicBezTo>
                  <a:pt x="5818836" y="4777"/>
                  <a:pt x="5721727" y="-10784"/>
                  <a:pt x="5504979" y="18288"/>
                </a:cubicBezTo>
                <a:cubicBezTo>
                  <a:pt x="5326805" y="68107"/>
                  <a:pt x="5197747" y="9507"/>
                  <a:pt x="4989507" y="18288"/>
                </a:cubicBezTo>
                <a:cubicBezTo>
                  <a:pt x="4763009" y="43859"/>
                  <a:pt x="4639415" y="27730"/>
                  <a:pt x="4474035" y="18288"/>
                </a:cubicBezTo>
                <a:cubicBezTo>
                  <a:pt x="4344126" y="-11044"/>
                  <a:pt x="4109566" y="23406"/>
                  <a:pt x="3958562" y="18288"/>
                </a:cubicBezTo>
                <a:cubicBezTo>
                  <a:pt x="3798316" y="26645"/>
                  <a:pt x="3645649" y="23666"/>
                  <a:pt x="3443090" y="18288"/>
                </a:cubicBezTo>
                <a:cubicBezTo>
                  <a:pt x="3244219" y="28660"/>
                  <a:pt x="3102677" y="4915"/>
                  <a:pt x="2709533" y="18288"/>
                </a:cubicBezTo>
                <a:cubicBezTo>
                  <a:pt x="2353187" y="42124"/>
                  <a:pt x="2422678" y="48861"/>
                  <a:pt x="2194061" y="18288"/>
                </a:cubicBezTo>
                <a:cubicBezTo>
                  <a:pt x="1953278" y="7529"/>
                  <a:pt x="1876545" y="25727"/>
                  <a:pt x="1751284" y="18288"/>
                </a:cubicBezTo>
                <a:cubicBezTo>
                  <a:pt x="1616404" y="7186"/>
                  <a:pt x="1467166" y="48303"/>
                  <a:pt x="1163117" y="18288"/>
                </a:cubicBezTo>
                <a:cubicBezTo>
                  <a:pt x="832308" y="-22338"/>
                  <a:pt x="531097" y="-29235"/>
                  <a:pt x="0" y="18288"/>
                </a:cubicBezTo>
                <a:cubicBezTo>
                  <a:pt x="-54" y="11431"/>
                  <a:pt x="328" y="6853"/>
                  <a:pt x="0" y="0"/>
                </a:cubicBezTo>
                <a:close/>
              </a:path>
              <a:path w="7269480" h="18288" stroke="0" extrusionOk="0">
                <a:moveTo>
                  <a:pt x="0" y="0"/>
                </a:moveTo>
                <a:cubicBezTo>
                  <a:pt x="93677" y="-40520"/>
                  <a:pt x="343551" y="-20764"/>
                  <a:pt x="515472" y="0"/>
                </a:cubicBezTo>
                <a:cubicBezTo>
                  <a:pt x="661472" y="33485"/>
                  <a:pt x="738086" y="-8485"/>
                  <a:pt x="958250" y="0"/>
                </a:cubicBezTo>
                <a:cubicBezTo>
                  <a:pt x="1185804" y="12649"/>
                  <a:pt x="1301342" y="10087"/>
                  <a:pt x="1473722" y="0"/>
                </a:cubicBezTo>
                <a:cubicBezTo>
                  <a:pt x="1636492" y="23566"/>
                  <a:pt x="2004928" y="1595"/>
                  <a:pt x="2134584" y="0"/>
                </a:cubicBezTo>
                <a:cubicBezTo>
                  <a:pt x="2293863" y="-51652"/>
                  <a:pt x="2549409" y="31237"/>
                  <a:pt x="2868140" y="0"/>
                </a:cubicBezTo>
                <a:cubicBezTo>
                  <a:pt x="3128066" y="-19431"/>
                  <a:pt x="3471315" y="36471"/>
                  <a:pt x="3674392" y="0"/>
                </a:cubicBezTo>
                <a:cubicBezTo>
                  <a:pt x="3867736" y="26529"/>
                  <a:pt x="4121894" y="-13345"/>
                  <a:pt x="4480643" y="0"/>
                </a:cubicBezTo>
                <a:cubicBezTo>
                  <a:pt x="4861667" y="10265"/>
                  <a:pt x="4904111" y="1116"/>
                  <a:pt x="5068810" y="0"/>
                </a:cubicBezTo>
                <a:cubicBezTo>
                  <a:pt x="5254525" y="48544"/>
                  <a:pt x="5489794" y="-47731"/>
                  <a:pt x="5802367" y="0"/>
                </a:cubicBezTo>
                <a:cubicBezTo>
                  <a:pt x="6112570" y="36047"/>
                  <a:pt x="6247610" y="16030"/>
                  <a:pt x="6463229" y="0"/>
                </a:cubicBezTo>
                <a:cubicBezTo>
                  <a:pt x="6699726" y="8242"/>
                  <a:pt x="7085980" y="17508"/>
                  <a:pt x="7269480" y="0"/>
                </a:cubicBezTo>
                <a:cubicBezTo>
                  <a:pt x="7268407" y="8397"/>
                  <a:pt x="7268853" y="13314"/>
                  <a:pt x="7269480" y="18288"/>
                </a:cubicBezTo>
                <a:cubicBezTo>
                  <a:pt x="6934530" y="64734"/>
                  <a:pt x="6753912" y="-12848"/>
                  <a:pt x="6608618" y="18288"/>
                </a:cubicBezTo>
                <a:cubicBezTo>
                  <a:pt x="6499813" y="47415"/>
                  <a:pt x="6197442" y="-16113"/>
                  <a:pt x="6020451" y="18288"/>
                </a:cubicBezTo>
                <a:cubicBezTo>
                  <a:pt x="5845458" y="6562"/>
                  <a:pt x="5619316" y="-2364"/>
                  <a:pt x="5432284" y="18288"/>
                </a:cubicBezTo>
                <a:cubicBezTo>
                  <a:pt x="5232831" y="32495"/>
                  <a:pt x="5026244" y="57062"/>
                  <a:pt x="4626033" y="18288"/>
                </a:cubicBezTo>
                <a:cubicBezTo>
                  <a:pt x="4266016" y="14485"/>
                  <a:pt x="4244313" y="45809"/>
                  <a:pt x="4110561" y="18288"/>
                </a:cubicBezTo>
                <a:cubicBezTo>
                  <a:pt x="4000841" y="-45488"/>
                  <a:pt x="3590021" y="47044"/>
                  <a:pt x="3377004" y="18288"/>
                </a:cubicBezTo>
                <a:cubicBezTo>
                  <a:pt x="3189406" y="-19008"/>
                  <a:pt x="3038882" y="18056"/>
                  <a:pt x="2934226" y="18288"/>
                </a:cubicBezTo>
                <a:cubicBezTo>
                  <a:pt x="2810088" y="27476"/>
                  <a:pt x="2427832" y="22666"/>
                  <a:pt x="2273365" y="18288"/>
                </a:cubicBezTo>
                <a:cubicBezTo>
                  <a:pt x="2144728" y="11512"/>
                  <a:pt x="1941682" y="42792"/>
                  <a:pt x="1757892" y="18288"/>
                </a:cubicBezTo>
                <a:cubicBezTo>
                  <a:pt x="1511007" y="-9843"/>
                  <a:pt x="1148878" y="54983"/>
                  <a:pt x="951641" y="18288"/>
                </a:cubicBezTo>
                <a:cubicBezTo>
                  <a:pt x="725680" y="24064"/>
                  <a:pt x="440160" y="2088"/>
                  <a:pt x="0" y="18288"/>
                </a:cubicBezTo>
                <a:cubicBezTo>
                  <a:pt x="-800" y="9936"/>
                  <a:pt x="-297" y="5558"/>
                  <a:pt x="0" y="0"/>
                </a:cubicBezTo>
                <a:close/>
              </a:path>
              <a:path w="7269480" h="18288" fill="none" stroke="0" extrusionOk="0">
                <a:moveTo>
                  <a:pt x="0" y="0"/>
                </a:moveTo>
                <a:cubicBezTo>
                  <a:pt x="209523" y="-14416"/>
                  <a:pt x="402010" y="-4792"/>
                  <a:pt x="733557" y="0"/>
                </a:cubicBezTo>
                <a:cubicBezTo>
                  <a:pt x="1032265" y="-28108"/>
                  <a:pt x="1014845" y="-17933"/>
                  <a:pt x="1249029" y="0"/>
                </a:cubicBezTo>
                <a:cubicBezTo>
                  <a:pt x="1501995" y="8229"/>
                  <a:pt x="1629565" y="32396"/>
                  <a:pt x="1764501" y="0"/>
                </a:cubicBezTo>
                <a:cubicBezTo>
                  <a:pt x="1902554" y="-12694"/>
                  <a:pt x="2091757" y="-1413"/>
                  <a:pt x="2207278" y="0"/>
                </a:cubicBezTo>
                <a:cubicBezTo>
                  <a:pt x="2377281" y="28761"/>
                  <a:pt x="2680286" y="12469"/>
                  <a:pt x="3013530" y="0"/>
                </a:cubicBezTo>
                <a:cubicBezTo>
                  <a:pt x="3343102" y="-43660"/>
                  <a:pt x="3471083" y="58142"/>
                  <a:pt x="3819781" y="0"/>
                </a:cubicBezTo>
                <a:cubicBezTo>
                  <a:pt x="4189628" y="-30732"/>
                  <a:pt x="4315047" y="-34014"/>
                  <a:pt x="4626033" y="0"/>
                </a:cubicBezTo>
                <a:cubicBezTo>
                  <a:pt x="4932086" y="31993"/>
                  <a:pt x="4945270" y="14458"/>
                  <a:pt x="5068810" y="0"/>
                </a:cubicBezTo>
                <a:cubicBezTo>
                  <a:pt x="5214603" y="-51908"/>
                  <a:pt x="5356876" y="-32809"/>
                  <a:pt x="5656977" y="0"/>
                </a:cubicBezTo>
                <a:cubicBezTo>
                  <a:pt x="5935525" y="14193"/>
                  <a:pt x="5915508" y="-16541"/>
                  <a:pt x="6099755" y="0"/>
                </a:cubicBezTo>
                <a:cubicBezTo>
                  <a:pt x="6309893" y="27674"/>
                  <a:pt x="6875179" y="-39234"/>
                  <a:pt x="7269480" y="0"/>
                </a:cubicBezTo>
                <a:cubicBezTo>
                  <a:pt x="7269535" y="7937"/>
                  <a:pt x="7269706" y="13453"/>
                  <a:pt x="7269480" y="18288"/>
                </a:cubicBezTo>
                <a:cubicBezTo>
                  <a:pt x="7044177" y="41905"/>
                  <a:pt x="6762247" y="41916"/>
                  <a:pt x="6463229" y="18288"/>
                </a:cubicBezTo>
                <a:cubicBezTo>
                  <a:pt x="6176969" y="21616"/>
                  <a:pt x="6204882" y="31832"/>
                  <a:pt x="6020451" y="18288"/>
                </a:cubicBezTo>
                <a:cubicBezTo>
                  <a:pt x="5822541" y="-36494"/>
                  <a:pt x="5694440" y="-32839"/>
                  <a:pt x="5504979" y="18288"/>
                </a:cubicBezTo>
                <a:cubicBezTo>
                  <a:pt x="5319094" y="11473"/>
                  <a:pt x="5180317" y="9858"/>
                  <a:pt x="4989507" y="18288"/>
                </a:cubicBezTo>
                <a:cubicBezTo>
                  <a:pt x="4780362" y="44091"/>
                  <a:pt x="4602675" y="3603"/>
                  <a:pt x="4474035" y="18288"/>
                </a:cubicBezTo>
                <a:cubicBezTo>
                  <a:pt x="4332392" y="3956"/>
                  <a:pt x="4096107" y="22562"/>
                  <a:pt x="3958562" y="18288"/>
                </a:cubicBezTo>
                <a:cubicBezTo>
                  <a:pt x="3818758" y="669"/>
                  <a:pt x="3643861" y="-6459"/>
                  <a:pt x="3443090" y="18288"/>
                </a:cubicBezTo>
                <a:cubicBezTo>
                  <a:pt x="3229160" y="19421"/>
                  <a:pt x="3057515" y="-11242"/>
                  <a:pt x="2709533" y="18288"/>
                </a:cubicBezTo>
                <a:cubicBezTo>
                  <a:pt x="2360517" y="19044"/>
                  <a:pt x="2430273" y="18555"/>
                  <a:pt x="2194061" y="18288"/>
                </a:cubicBezTo>
                <a:cubicBezTo>
                  <a:pt x="1969669" y="-6632"/>
                  <a:pt x="1875262" y="24681"/>
                  <a:pt x="1751284" y="18288"/>
                </a:cubicBezTo>
                <a:cubicBezTo>
                  <a:pt x="1633556" y="5880"/>
                  <a:pt x="1431507" y="32395"/>
                  <a:pt x="1163117" y="18288"/>
                </a:cubicBezTo>
                <a:cubicBezTo>
                  <a:pt x="851599" y="26580"/>
                  <a:pt x="584809" y="26107"/>
                  <a:pt x="0" y="18288"/>
                </a:cubicBezTo>
                <a:cubicBezTo>
                  <a:pt x="30" y="10354"/>
                  <a:pt x="1368" y="7056"/>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custGeom>
                    <a:avLst/>
                    <a:gdLst>
                      <a:gd name="connsiteX0" fmla="*/ 0 w 7269480"/>
                      <a:gd name="connsiteY0" fmla="*/ 0 h 18288"/>
                      <a:gd name="connsiteX1" fmla="*/ 733557 w 7269480"/>
                      <a:gd name="connsiteY1" fmla="*/ 0 h 18288"/>
                      <a:gd name="connsiteX2" fmla="*/ 1249029 w 7269480"/>
                      <a:gd name="connsiteY2" fmla="*/ 0 h 18288"/>
                      <a:gd name="connsiteX3" fmla="*/ 1764501 w 7269480"/>
                      <a:gd name="connsiteY3" fmla="*/ 0 h 18288"/>
                      <a:gd name="connsiteX4" fmla="*/ 2207278 w 7269480"/>
                      <a:gd name="connsiteY4" fmla="*/ 0 h 18288"/>
                      <a:gd name="connsiteX5" fmla="*/ 3013530 w 7269480"/>
                      <a:gd name="connsiteY5" fmla="*/ 0 h 18288"/>
                      <a:gd name="connsiteX6" fmla="*/ 3819781 w 7269480"/>
                      <a:gd name="connsiteY6" fmla="*/ 0 h 18288"/>
                      <a:gd name="connsiteX7" fmla="*/ 4626033 w 7269480"/>
                      <a:gd name="connsiteY7" fmla="*/ 0 h 18288"/>
                      <a:gd name="connsiteX8" fmla="*/ 5068810 w 7269480"/>
                      <a:gd name="connsiteY8" fmla="*/ 0 h 18288"/>
                      <a:gd name="connsiteX9" fmla="*/ 5656977 w 7269480"/>
                      <a:gd name="connsiteY9" fmla="*/ 0 h 18288"/>
                      <a:gd name="connsiteX10" fmla="*/ 6099755 w 7269480"/>
                      <a:gd name="connsiteY10" fmla="*/ 0 h 18288"/>
                      <a:gd name="connsiteX11" fmla="*/ 7269480 w 7269480"/>
                      <a:gd name="connsiteY11" fmla="*/ 0 h 18288"/>
                      <a:gd name="connsiteX12" fmla="*/ 7269480 w 7269480"/>
                      <a:gd name="connsiteY12" fmla="*/ 18288 h 18288"/>
                      <a:gd name="connsiteX13" fmla="*/ 6463229 w 7269480"/>
                      <a:gd name="connsiteY13" fmla="*/ 18288 h 18288"/>
                      <a:gd name="connsiteX14" fmla="*/ 6020451 w 7269480"/>
                      <a:gd name="connsiteY14" fmla="*/ 18288 h 18288"/>
                      <a:gd name="connsiteX15" fmla="*/ 5504979 w 7269480"/>
                      <a:gd name="connsiteY15" fmla="*/ 18288 h 18288"/>
                      <a:gd name="connsiteX16" fmla="*/ 4989507 w 7269480"/>
                      <a:gd name="connsiteY16" fmla="*/ 18288 h 18288"/>
                      <a:gd name="connsiteX17" fmla="*/ 4474035 w 7269480"/>
                      <a:gd name="connsiteY17" fmla="*/ 18288 h 18288"/>
                      <a:gd name="connsiteX18" fmla="*/ 3958562 w 7269480"/>
                      <a:gd name="connsiteY18" fmla="*/ 18288 h 18288"/>
                      <a:gd name="connsiteX19" fmla="*/ 3443090 w 7269480"/>
                      <a:gd name="connsiteY19" fmla="*/ 18288 h 18288"/>
                      <a:gd name="connsiteX20" fmla="*/ 2709533 w 7269480"/>
                      <a:gd name="connsiteY20" fmla="*/ 18288 h 18288"/>
                      <a:gd name="connsiteX21" fmla="*/ 2194061 w 7269480"/>
                      <a:gd name="connsiteY21" fmla="*/ 18288 h 18288"/>
                      <a:gd name="connsiteX22" fmla="*/ 1751284 w 7269480"/>
                      <a:gd name="connsiteY22" fmla="*/ 18288 h 18288"/>
                      <a:gd name="connsiteX23" fmla="*/ 1163117 w 7269480"/>
                      <a:gd name="connsiteY23" fmla="*/ 18288 h 18288"/>
                      <a:gd name="connsiteX24" fmla="*/ 0 w 7269480"/>
                      <a:gd name="connsiteY24" fmla="*/ 18288 h 18288"/>
                      <a:gd name="connsiteX25" fmla="*/ 0 w 7269480"/>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69480" h="18288" fill="none" extrusionOk="0">
                        <a:moveTo>
                          <a:pt x="0" y="0"/>
                        </a:moveTo>
                        <a:cubicBezTo>
                          <a:pt x="252138" y="-34015"/>
                          <a:pt x="430162" y="27723"/>
                          <a:pt x="733557" y="0"/>
                        </a:cubicBezTo>
                        <a:cubicBezTo>
                          <a:pt x="1036952" y="-27723"/>
                          <a:pt x="1017222" y="-19248"/>
                          <a:pt x="1249029" y="0"/>
                        </a:cubicBezTo>
                        <a:cubicBezTo>
                          <a:pt x="1480836" y="19248"/>
                          <a:pt x="1642747" y="25626"/>
                          <a:pt x="1764501" y="0"/>
                        </a:cubicBezTo>
                        <a:cubicBezTo>
                          <a:pt x="1886255" y="-25626"/>
                          <a:pt x="2079425" y="-7842"/>
                          <a:pt x="2207278" y="0"/>
                        </a:cubicBezTo>
                        <a:cubicBezTo>
                          <a:pt x="2335131" y="7842"/>
                          <a:pt x="2681832" y="37713"/>
                          <a:pt x="3013530" y="0"/>
                        </a:cubicBezTo>
                        <a:cubicBezTo>
                          <a:pt x="3345228" y="-37713"/>
                          <a:pt x="3481883" y="38779"/>
                          <a:pt x="3819781" y="0"/>
                        </a:cubicBezTo>
                        <a:cubicBezTo>
                          <a:pt x="4157679" y="-38779"/>
                          <a:pt x="4319607" y="-32632"/>
                          <a:pt x="4626033" y="0"/>
                        </a:cubicBezTo>
                        <a:cubicBezTo>
                          <a:pt x="4932459" y="32632"/>
                          <a:pt x="4944182" y="17568"/>
                          <a:pt x="5068810" y="0"/>
                        </a:cubicBezTo>
                        <a:cubicBezTo>
                          <a:pt x="5193438" y="-17568"/>
                          <a:pt x="5378174" y="-16107"/>
                          <a:pt x="5656977" y="0"/>
                        </a:cubicBezTo>
                        <a:cubicBezTo>
                          <a:pt x="5935780" y="16107"/>
                          <a:pt x="5910190" y="-15070"/>
                          <a:pt x="6099755" y="0"/>
                        </a:cubicBezTo>
                        <a:cubicBezTo>
                          <a:pt x="6289320" y="15070"/>
                          <a:pt x="6900837" y="-32203"/>
                          <a:pt x="7269480" y="0"/>
                        </a:cubicBezTo>
                        <a:cubicBezTo>
                          <a:pt x="7268614" y="7958"/>
                          <a:pt x="7270034" y="12943"/>
                          <a:pt x="7269480" y="18288"/>
                        </a:cubicBezTo>
                        <a:cubicBezTo>
                          <a:pt x="7078692" y="32307"/>
                          <a:pt x="6750249" y="10617"/>
                          <a:pt x="6463229" y="18288"/>
                        </a:cubicBezTo>
                        <a:cubicBezTo>
                          <a:pt x="6176209" y="25959"/>
                          <a:pt x="6203666" y="39135"/>
                          <a:pt x="6020451" y="18288"/>
                        </a:cubicBezTo>
                        <a:cubicBezTo>
                          <a:pt x="5837236" y="-2559"/>
                          <a:pt x="5688034" y="-3388"/>
                          <a:pt x="5504979" y="18288"/>
                        </a:cubicBezTo>
                        <a:cubicBezTo>
                          <a:pt x="5321924" y="39964"/>
                          <a:pt x="5191313" y="7061"/>
                          <a:pt x="4989507" y="18288"/>
                        </a:cubicBezTo>
                        <a:cubicBezTo>
                          <a:pt x="4787701" y="29515"/>
                          <a:pt x="4612238" y="34989"/>
                          <a:pt x="4474035" y="18288"/>
                        </a:cubicBezTo>
                        <a:cubicBezTo>
                          <a:pt x="4335832" y="1587"/>
                          <a:pt x="4094545" y="27267"/>
                          <a:pt x="3958562" y="18288"/>
                        </a:cubicBezTo>
                        <a:cubicBezTo>
                          <a:pt x="3822579" y="9309"/>
                          <a:pt x="3646287" y="-1530"/>
                          <a:pt x="3443090" y="18288"/>
                        </a:cubicBezTo>
                        <a:cubicBezTo>
                          <a:pt x="3239893" y="38106"/>
                          <a:pt x="3075699" y="9041"/>
                          <a:pt x="2709533" y="18288"/>
                        </a:cubicBezTo>
                        <a:cubicBezTo>
                          <a:pt x="2343367" y="27535"/>
                          <a:pt x="2428918" y="31018"/>
                          <a:pt x="2194061" y="18288"/>
                        </a:cubicBezTo>
                        <a:cubicBezTo>
                          <a:pt x="1959204" y="5558"/>
                          <a:pt x="1872298" y="17875"/>
                          <a:pt x="1751284" y="18288"/>
                        </a:cubicBezTo>
                        <a:cubicBezTo>
                          <a:pt x="1630270" y="18701"/>
                          <a:pt x="1443391" y="30083"/>
                          <a:pt x="1163117" y="18288"/>
                        </a:cubicBezTo>
                        <a:cubicBezTo>
                          <a:pt x="882843" y="6493"/>
                          <a:pt x="581151" y="4375"/>
                          <a:pt x="0" y="18288"/>
                        </a:cubicBezTo>
                        <a:cubicBezTo>
                          <a:pt x="493" y="10773"/>
                          <a:pt x="610" y="7338"/>
                          <a:pt x="0" y="0"/>
                        </a:cubicBezTo>
                        <a:close/>
                      </a:path>
                      <a:path w="7269480" h="18288" stroke="0" extrusionOk="0">
                        <a:moveTo>
                          <a:pt x="0" y="0"/>
                        </a:moveTo>
                        <a:cubicBezTo>
                          <a:pt x="108514" y="-13627"/>
                          <a:pt x="358377" y="-21600"/>
                          <a:pt x="515472" y="0"/>
                        </a:cubicBezTo>
                        <a:cubicBezTo>
                          <a:pt x="672567" y="21600"/>
                          <a:pt x="740741" y="1149"/>
                          <a:pt x="958250" y="0"/>
                        </a:cubicBezTo>
                        <a:cubicBezTo>
                          <a:pt x="1175759" y="-1149"/>
                          <a:pt x="1323521" y="-14908"/>
                          <a:pt x="1473722" y="0"/>
                        </a:cubicBezTo>
                        <a:cubicBezTo>
                          <a:pt x="1623923" y="14908"/>
                          <a:pt x="1999682" y="13812"/>
                          <a:pt x="2134584" y="0"/>
                        </a:cubicBezTo>
                        <a:cubicBezTo>
                          <a:pt x="2269486" y="-13812"/>
                          <a:pt x="2558748" y="7617"/>
                          <a:pt x="2868140" y="0"/>
                        </a:cubicBezTo>
                        <a:cubicBezTo>
                          <a:pt x="3177532" y="-7617"/>
                          <a:pt x="3467796" y="3656"/>
                          <a:pt x="3674392" y="0"/>
                        </a:cubicBezTo>
                        <a:cubicBezTo>
                          <a:pt x="3880988" y="-3656"/>
                          <a:pt x="4101054" y="-15702"/>
                          <a:pt x="4480643" y="0"/>
                        </a:cubicBezTo>
                        <a:cubicBezTo>
                          <a:pt x="4860232" y="15702"/>
                          <a:pt x="4906779" y="-6670"/>
                          <a:pt x="5068810" y="0"/>
                        </a:cubicBezTo>
                        <a:cubicBezTo>
                          <a:pt x="5230841" y="6670"/>
                          <a:pt x="5495019" y="-21055"/>
                          <a:pt x="5802367" y="0"/>
                        </a:cubicBezTo>
                        <a:cubicBezTo>
                          <a:pt x="6109715" y="21055"/>
                          <a:pt x="6248383" y="9802"/>
                          <a:pt x="6463229" y="0"/>
                        </a:cubicBezTo>
                        <a:cubicBezTo>
                          <a:pt x="6678075" y="-9802"/>
                          <a:pt x="7063233" y="9440"/>
                          <a:pt x="7269480" y="0"/>
                        </a:cubicBezTo>
                        <a:cubicBezTo>
                          <a:pt x="7268794" y="7700"/>
                          <a:pt x="7268830" y="13442"/>
                          <a:pt x="7269480" y="18288"/>
                        </a:cubicBezTo>
                        <a:cubicBezTo>
                          <a:pt x="6950939" y="47121"/>
                          <a:pt x="6756956" y="13096"/>
                          <a:pt x="6608618" y="18288"/>
                        </a:cubicBezTo>
                        <a:cubicBezTo>
                          <a:pt x="6460280" y="23480"/>
                          <a:pt x="6230655" y="-1538"/>
                          <a:pt x="6020451" y="18288"/>
                        </a:cubicBezTo>
                        <a:cubicBezTo>
                          <a:pt x="5810247" y="38114"/>
                          <a:pt x="5619850" y="-10448"/>
                          <a:pt x="5432284" y="18288"/>
                        </a:cubicBezTo>
                        <a:cubicBezTo>
                          <a:pt x="5244718" y="47024"/>
                          <a:pt x="4984575" y="27926"/>
                          <a:pt x="4626033" y="18288"/>
                        </a:cubicBezTo>
                        <a:cubicBezTo>
                          <a:pt x="4267491" y="8650"/>
                          <a:pt x="4240108" y="40106"/>
                          <a:pt x="4110561" y="18288"/>
                        </a:cubicBezTo>
                        <a:cubicBezTo>
                          <a:pt x="3981014" y="-3530"/>
                          <a:pt x="3580293" y="41911"/>
                          <a:pt x="3377004" y="18288"/>
                        </a:cubicBezTo>
                        <a:cubicBezTo>
                          <a:pt x="3173715" y="-5335"/>
                          <a:pt x="3043404" y="10731"/>
                          <a:pt x="2934226" y="18288"/>
                        </a:cubicBezTo>
                        <a:cubicBezTo>
                          <a:pt x="2825048" y="25845"/>
                          <a:pt x="2427024" y="14732"/>
                          <a:pt x="2273365" y="18288"/>
                        </a:cubicBezTo>
                        <a:cubicBezTo>
                          <a:pt x="2119706" y="21844"/>
                          <a:pt x="1948744" y="43432"/>
                          <a:pt x="1757892" y="18288"/>
                        </a:cubicBezTo>
                        <a:cubicBezTo>
                          <a:pt x="1567040" y="-6856"/>
                          <a:pt x="1185958" y="10333"/>
                          <a:pt x="951641" y="18288"/>
                        </a:cubicBezTo>
                        <a:cubicBezTo>
                          <a:pt x="717324" y="26243"/>
                          <a:pt x="448990" y="-7235"/>
                          <a:pt x="0" y="18288"/>
                        </a:cubicBezTo>
                        <a:cubicBezTo>
                          <a:pt x="-4" y="9861"/>
                          <a:pt x="135" y="6082"/>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38DA049-3889-2E51-1411-7E1743CC300E}"/>
              </a:ext>
            </a:extLst>
          </p:cNvPr>
          <p:cNvGraphicFramePr>
            <a:graphicFrameLocks noGrp="1"/>
          </p:cNvGraphicFramePr>
          <p:nvPr>
            <p:ph idx="1"/>
            <p:extLst>
              <p:ext uri="{D42A27DB-BD31-4B8C-83A1-F6EECF244321}">
                <p14:modId xmlns:p14="http://schemas.microsoft.com/office/powerpoint/2010/main" val="3757508278"/>
              </p:ext>
            </p:extLst>
          </p:nvPr>
        </p:nvGraphicFramePr>
        <p:xfrm>
          <a:off x="628650" y="2004446"/>
          <a:ext cx="7886700" cy="4176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4502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E48C65-82A2-1E45-4267-2EC7A7B63C90}"/>
              </a:ext>
            </a:extLst>
          </p:cNvPr>
          <p:cNvSpPr>
            <a:spLocks noGrp="1"/>
          </p:cNvSpPr>
          <p:nvPr>
            <p:ph type="title"/>
          </p:nvPr>
        </p:nvSpPr>
        <p:spPr>
          <a:xfrm>
            <a:off x="480060" y="325369"/>
            <a:ext cx="3276451" cy="1956841"/>
          </a:xfrm>
        </p:spPr>
        <p:txBody>
          <a:bodyPr anchor="b">
            <a:normAutofit/>
          </a:bodyPr>
          <a:lstStyle/>
          <a:p>
            <a:r>
              <a:rPr lang="en-US" sz="4700" dirty="0"/>
              <a:t>Case Study:</a:t>
            </a:r>
            <a:br>
              <a:rPr lang="en-US" sz="4700" dirty="0"/>
            </a:br>
            <a:r>
              <a:rPr lang="en-US" sz="4700" dirty="0"/>
              <a:t>Outcome</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2586994"/>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 name="connsiteX0" fmla="*/ 0 w 2606040"/>
              <a:gd name="connsiteY0" fmla="*/ 0 h 18288"/>
              <a:gd name="connsiteX1" fmla="*/ 599389 w 2606040"/>
              <a:gd name="connsiteY1" fmla="*/ 0 h 18288"/>
              <a:gd name="connsiteX2" fmla="*/ 1303020 w 2606040"/>
              <a:gd name="connsiteY2" fmla="*/ 0 h 18288"/>
              <a:gd name="connsiteX3" fmla="*/ 1876349 w 2606040"/>
              <a:gd name="connsiteY3" fmla="*/ 0 h 18288"/>
              <a:gd name="connsiteX4" fmla="*/ 2606040 w 2606040"/>
              <a:gd name="connsiteY4" fmla="*/ 0 h 18288"/>
              <a:gd name="connsiteX5" fmla="*/ 2606040 w 2606040"/>
              <a:gd name="connsiteY5" fmla="*/ 18288 h 18288"/>
              <a:gd name="connsiteX6" fmla="*/ 1980590 w 2606040"/>
              <a:gd name="connsiteY6" fmla="*/ 18288 h 18288"/>
              <a:gd name="connsiteX7" fmla="*/ 1276960 w 2606040"/>
              <a:gd name="connsiteY7" fmla="*/ 18288 h 18288"/>
              <a:gd name="connsiteX8" fmla="*/ 65151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6645" y="4461"/>
                  <a:pt x="2607031" y="13181"/>
                  <a:pt x="2606040" y="18288"/>
                </a:cubicBezTo>
                <a:cubicBezTo>
                  <a:pt x="2260204" y="29342"/>
                  <a:pt x="2175708" y="5614"/>
                  <a:pt x="1902409" y="18288"/>
                </a:cubicBezTo>
                <a:cubicBezTo>
                  <a:pt x="1638502" y="41064"/>
                  <a:pt x="1460923" y="-16269"/>
                  <a:pt x="1276960" y="18288"/>
                </a:cubicBezTo>
                <a:cubicBezTo>
                  <a:pt x="1057717" y="14361"/>
                  <a:pt x="867956" y="2320"/>
                  <a:pt x="677570" y="18288"/>
                </a:cubicBezTo>
                <a:cubicBezTo>
                  <a:pt x="457951" y="33373"/>
                  <a:pt x="189752" y="55388"/>
                  <a:pt x="0" y="18288"/>
                </a:cubicBezTo>
                <a:cubicBezTo>
                  <a:pt x="1586" y="13022"/>
                  <a:pt x="-95" y="4569"/>
                  <a:pt x="0" y="0"/>
                </a:cubicBezTo>
                <a:close/>
              </a:path>
              <a:path w="2606040" h="18288"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6314" y="8448"/>
                  <a:pt x="2606550" y="14527"/>
                  <a:pt x="2606040" y="18288"/>
                </a:cubicBezTo>
                <a:cubicBezTo>
                  <a:pt x="2344840" y="2643"/>
                  <a:pt x="2192043" y="7399"/>
                  <a:pt x="1980590" y="18288"/>
                </a:cubicBezTo>
                <a:cubicBezTo>
                  <a:pt x="1783984" y="-9745"/>
                  <a:pt x="1487673" y="45908"/>
                  <a:pt x="1276960" y="18288"/>
                </a:cubicBezTo>
                <a:cubicBezTo>
                  <a:pt x="1088134" y="-41257"/>
                  <a:pt x="877974" y="49968"/>
                  <a:pt x="651510" y="18288"/>
                </a:cubicBezTo>
                <a:cubicBezTo>
                  <a:pt x="430798" y="-27764"/>
                  <a:pt x="132889" y="-33467"/>
                  <a:pt x="0" y="18288"/>
                </a:cubicBezTo>
                <a:cubicBezTo>
                  <a:pt x="212" y="10845"/>
                  <a:pt x="-833" y="6193"/>
                  <a:pt x="0" y="0"/>
                </a:cubicBezTo>
                <a:close/>
              </a:path>
              <a:path w="2606040" h="18288"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6166" y="3680"/>
                  <a:pt x="2606905" y="11461"/>
                  <a:pt x="2606040" y="18288"/>
                </a:cubicBezTo>
                <a:cubicBezTo>
                  <a:pt x="2234648" y="26976"/>
                  <a:pt x="2180202" y="-10361"/>
                  <a:pt x="1902409" y="18288"/>
                </a:cubicBezTo>
                <a:cubicBezTo>
                  <a:pt x="1635562" y="47194"/>
                  <a:pt x="1477339" y="4794"/>
                  <a:pt x="1276960" y="18288"/>
                </a:cubicBezTo>
                <a:cubicBezTo>
                  <a:pt x="1058094" y="66922"/>
                  <a:pt x="904206" y="-20636"/>
                  <a:pt x="677570" y="18288"/>
                </a:cubicBezTo>
                <a:cubicBezTo>
                  <a:pt x="485746" y="14713"/>
                  <a:pt x="195925" y="33005"/>
                  <a:pt x="0" y="18288"/>
                </a:cubicBezTo>
                <a:cubicBezTo>
                  <a:pt x="1168" y="12774"/>
                  <a:pt x="-229" y="374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55553F-453B-803C-64C0-4352A9392688}"/>
              </a:ext>
            </a:extLst>
          </p:cNvPr>
          <p:cNvSpPr>
            <a:spLocks noGrp="1"/>
          </p:cNvSpPr>
          <p:nvPr>
            <p:ph idx="1"/>
          </p:nvPr>
        </p:nvSpPr>
        <p:spPr>
          <a:xfrm>
            <a:off x="480060" y="2872899"/>
            <a:ext cx="3182691" cy="3320668"/>
          </a:xfrm>
        </p:spPr>
        <p:txBody>
          <a:bodyPr>
            <a:normAutofit/>
          </a:bodyPr>
          <a:lstStyle/>
          <a:p>
            <a:r>
              <a:rPr lang="en-US" sz="1900"/>
              <a:t>Transformation of the manuscript into a valuable digital resource, enhancing access and research.</a:t>
            </a:r>
          </a:p>
          <a:p>
            <a:r>
              <a:rPr lang="en-US" sz="1900" b="1"/>
              <a:t>Future Directions</a:t>
            </a:r>
            <a:r>
              <a:rPr lang="en-US" sz="1900"/>
              <a:t>: Expanding the methodology to other historical documents for a global digital library.</a:t>
            </a:r>
          </a:p>
          <a:p>
            <a:endParaRPr lang="en-US" sz="1900"/>
          </a:p>
        </p:txBody>
      </p:sp>
      <p:pic>
        <p:nvPicPr>
          <p:cNvPr id="6" name="Picture 5" descr="A person holding a tablet&#10;&#10;Description automatically generated">
            <a:extLst>
              <a:ext uri="{FF2B5EF4-FFF2-40B4-BE49-F238E27FC236}">
                <a16:creationId xmlns:a16="http://schemas.microsoft.com/office/drawing/2014/main" id="{4048B0BD-BBE4-89EA-35C3-F5F7CE27594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3617" r="26544"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TextBox 7">
            <a:extLst>
              <a:ext uri="{FF2B5EF4-FFF2-40B4-BE49-F238E27FC236}">
                <a16:creationId xmlns:a16="http://schemas.microsoft.com/office/drawing/2014/main" id="{987A7A1B-FBFA-A2C9-7BC6-6E56CC3F6DA2}"/>
              </a:ext>
            </a:extLst>
          </p:cNvPr>
          <p:cNvSpPr txBox="1"/>
          <p:nvPr/>
        </p:nvSpPr>
        <p:spPr>
          <a:xfrm>
            <a:off x="6836957"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acreelman.blogspot.com/2018/10/digital-or-print-course-literature-it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804112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69089" y="891540"/>
            <a:ext cx="3442120" cy="1578308"/>
          </a:xfrm>
        </p:spPr>
        <p:txBody>
          <a:bodyPr>
            <a:normAutofit/>
          </a:bodyPr>
          <a:lstStyle/>
          <a:p>
            <a:pPr marL="0" lvl="0" indent="0">
              <a:buNone/>
            </a:pPr>
            <a:r>
              <a:rPr lang="en-US" sz="3200"/>
              <a:t>Want to get started but can't wait until September?</a:t>
            </a:r>
          </a:p>
        </p:txBody>
      </p:sp>
      <p:pic>
        <p:nvPicPr>
          <p:cNvPr id="5" name="Picture 4">
            <a:extLst>
              <a:ext uri="{FF2B5EF4-FFF2-40B4-BE49-F238E27FC236}">
                <a16:creationId xmlns:a16="http://schemas.microsoft.com/office/drawing/2014/main" id="{9759AFE4-F235-32F6-6629-55CF64D237AA}"/>
              </a:ext>
            </a:extLst>
          </p:cNvPr>
          <p:cNvPicPr>
            <a:picLocks noChangeAspect="1"/>
          </p:cNvPicPr>
          <p:nvPr/>
        </p:nvPicPr>
        <p:blipFill rotWithShape="1">
          <a:blip r:embed="rId2"/>
          <a:srcRect l="26706" r="31262"/>
          <a:stretch/>
        </p:blipFill>
        <p:spPr>
          <a:xfrm>
            <a:off x="20" y="10"/>
            <a:ext cx="5124486"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Content Placeholder 2"/>
          <p:cNvSpPr>
            <a:spLocks noGrp="1"/>
          </p:cNvSpPr>
          <p:nvPr>
            <p:ph idx="1"/>
          </p:nvPr>
        </p:nvSpPr>
        <p:spPr>
          <a:xfrm>
            <a:off x="5169089" y="2630161"/>
            <a:ext cx="3442118" cy="3332489"/>
          </a:xfrm>
        </p:spPr>
        <p:txBody>
          <a:bodyPr>
            <a:normAutofit/>
          </a:bodyPr>
          <a:lstStyle/>
          <a:p>
            <a:pPr marL="0" lvl="0" indent="0">
              <a:lnSpc>
                <a:spcPct val="90000"/>
              </a:lnSpc>
              <a:buNone/>
            </a:pPr>
            <a:r>
              <a:rPr lang="en-US" sz="1700"/>
              <a:t>There are many free or inexpensive online courses that can give you a headstart.</a:t>
            </a:r>
          </a:p>
          <a:p>
            <a:pPr marL="0" lvl="0" indent="0">
              <a:lnSpc>
                <a:spcPct val="90000"/>
              </a:lnSpc>
              <a:buNone/>
            </a:pPr>
            <a:r>
              <a:rPr lang="en-US" sz="1700">
                <a:hlinkClick r:id="rId3"/>
              </a:rPr>
              <a:t>Mini Data Science course by Google</a:t>
            </a:r>
          </a:p>
          <a:p>
            <a:pPr marL="0" lvl="0" indent="0">
              <a:lnSpc>
                <a:spcPct val="90000"/>
              </a:lnSpc>
              <a:spcBef>
                <a:spcPts val="3000"/>
              </a:spcBef>
              <a:buNone/>
            </a:pPr>
            <a:r>
              <a:rPr lang="en-US" sz="1700" b="1"/>
              <a:t>Books</a:t>
            </a:r>
          </a:p>
          <a:p>
            <a:pPr lvl="1">
              <a:lnSpc>
                <a:spcPct val="90000"/>
              </a:lnSpc>
            </a:pPr>
            <a:r>
              <a:rPr lang="en-US" sz="1700">
                <a:hlinkClick r:id="rId4"/>
              </a:rPr>
              <a:t>Hands-On Machine Learning with Scikit-Learn, Keras, and TensorFlow: Concepts, Tools, and Techniques to Build Intelligent Systems 3rd Edition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Question mark on green pastel background">
            <a:extLst>
              <a:ext uri="{FF2B5EF4-FFF2-40B4-BE49-F238E27FC236}">
                <a16:creationId xmlns:a16="http://schemas.microsoft.com/office/drawing/2014/main" id="{AFFF69BD-70A7-9898-5443-14ACD5333D31}"/>
              </a:ext>
            </a:extLst>
          </p:cNvPr>
          <p:cNvPicPr>
            <a:picLocks noChangeAspect="1"/>
          </p:cNvPicPr>
          <p:nvPr/>
        </p:nvPicPr>
        <p:blipFill rotWithShape="1">
          <a:blip r:embed="rId2"/>
          <a:srcRect l="56323" r="16331"/>
          <a:stretch/>
        </p:blipFill>
        <p:spPr>
          <a:xfrm>
            <a:off x="2778082" y="10"/>
            <a:ext cx="2500521" cy="6857990"/>
          </a:xfrm>
          <a:custGeom>
            <a:avLst/>
            <a:gdLst/>
            <a:ahLst/>
            <a:cxnLst/>
            <a:rect l="l" t="t" r="r" b="b"/>
            <a:pathLst>
              <a:path w="3334028" h="6858000">
                <a:moveTo>
                  <a:pt x="500842" y="0"/>
                </a:moveTo>
                <a:lnTo>
                  <a:pt x="2659182" y="0"/>
                </a:lnTo>
                <a:lnTo>
                  <a:pt x="2757468" y="220250"/>
                </a:lnTo>
                <a:cubicBezTo>
                  <a:pt x="3081351" y="995532"/>
                  <a:pt x="3278606" y="1835013"/>
                  <a:pt x="3323957" y="2713863"/>
                </a:cubicBezTo>
                <a:lnTo>
                  <a:pt x="3334028" y="3105106"/>
                </a:lnTo>
                <a:lnTo>
                  <a:pt x="3334028" y="3105196"/>
                </a:lnTo>
                <a:lnTo>
                  <a:pt x="3323957" y="3496440"/>
                </a:lnTo>
                <a:cubicBezTo>
                  <a:pt x="3261260" y="4711439"/>
                  <a:pt x="2908232" y="5851195"/>
                  <a:pt x="2331664" y="6850096"/>
                </a:cubicBezTo>
                <a:lnTo>
                  <a:pt x="2326857" y="6858000"/>
                </a:lnTo>
                <a:lnTo>
                  <a:pt x="0" y="6858000"/>
                </a:lnTo>
                <a:lnTo>
                  <a:pt x="106270" y="6738188"/>
                </a:lnTo>
                <a:cubicBezTo>
                  <a:pt x="940576" y="5750906"/>
                  <a:pt x="1441755" y="4485187"/>
                  <a:pt x="1441755" y="3105151"/>
                </a:cubicBezTo>
                <a:cubicBezTo>
                  <a:pt x="1441755" y="2020836"/>
                  <a:pt x="1132354" y="1007095"/>
                  <a:pt x="595066" y="143535"/>
                </a:cubicBezTo>
                <a:close/>
              </a:path>
            </a:pathLst>
          </a:custGeom>
        </p:spPr>
      </p:pic>
      <p:sp>
        <p:nvSpPr>
          <p:cNvPr id="2" name="Title 1"/>
          <p:cNvSpPr>
            <a:spLocks noGrp="1"/>
          </p:cNvSpPr>
          <p:nvPr>
            <p:ph type="title"/>
          </p:nvPr>
        </p:nvSpPr>
        <p:spPr>
          <a:xfrm>
            <a:off x="360759" y="647699"/>
            <a:ext cx="2900362" cy="5065714"/>
          </a:xfrm>
        </p:spPr>
        <p:txBody>
          <a:bodyPr anchor="ctr">
            <a:normAutofit/>
          </a:bodyPr>
          <a:lstStyle/>
          <a:p>
            <a:pPr marL="0" lvl="0" indent="0">
              <a:buNone/>
            </a:pPr>
            <a:r>
              <a:rPr lang="en-US" sz="3100"/>
              <a:t>Questions?</a:t>
            </a:r>
          </a:p>
        </p:txBody>
      </p:sp>
      <p:sp>
        <p:nvSpPr>
          <p:cNvPr id="3" name="Content Placeholder 2"/>
          <p:cNvSpPr>
            <a:spLocks noGrp="1"/>
          </p:cNvSpPr>
          <p:nvPr>
            <p:ph idx="1"/>
          </p:nvPr>
        </p:nvSpPr>
        <p:spPr>
          <a:xfrm>
            <a:off x="5442560" y="485776"/>
            <a:ext cx="3339490" cy="5394324"/>
          </a:xfrm>
        </p:spPr>
        <p:txBody>
          <a:bodyPr anchor="ctr">
            <a:normAutofit/>
          </a:bodyPr>
          <a:lstStyle/>
          <a:p>
            <a:pPr marL="0" lvl="0" indent="0">
              <a:buNone/>
            </a:pPr>
            <a:r>
              <a:rPr lang="en-US" sz="1600" dirty="0"/>
              <a:t>Code Repository for this seminar: </a:t>
            </a:r>
            <a:r>
              <a:rPr lang="en-US" sz="1600" dirty="0">
                <a:hlinkClick r:id="rId3"/>
              </a:rPr>
              <a:t>https://github.com/ValRCS/rbs_greenhouse</a:t>
            </a:r>
          </a:p>
          <a:p>
            <a:pPr marL="0" lvl="0" indent="0">
              <a:spcBef>
                <a:spcPts val="3000"/>
              </a:spcBef>
              <a:buNone/>
            </a:pPr>
            <a:r>
              <a:rPr lang="en-US" sz="1600" b="1" dirty="0"/>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F4BD3782-2C65-6E4D-C2BC-EEEC29473DC9}"/>
              </a:ext>
            </a:extLst>
          </p:cNvPr>
          <p:cNvPicPr>
            <a:picLocks noChangeAspect="1"/>
          </p:cNvPicPr>
          <p:nvPr/>
        </p:nvPicPr>
        <p:blipFill rotWithShape="1">
          <a:blip r:embed="rId2"/>
          <a:srcRect t="5491" b="19523"/>
          <a:stretch/>
        </p:blipFill>
        <p:spPr>
          <a:xfrm>
            <a:off x="20" y="1282"/>
            <a:ext cx="9143980" cy="6585413"/>
          </a:xfrm>
          <a:prstGeom prst="rect">
            <a:avLst/>
          </a:prstGeom>
        </p:spPr>
      </p:pic>
      <p:sp>
        <p:nvSpPr>
          <p:cNvPr id="4" name="TextBox 3">
            <a:extLst>
              <a:ext uri="{FF2B5EF4-FFF2-40B4-BE49-F238E27FC236}">
                <a16:creationId xmlns:a16="http://schemas.microsoft.com/office/drawing/2014/main" id="{7E877352-1D7C-1988-D824-9E9C1ECC46B8}"/>
              </a:ext>
            </a:extLst>
          </p:cNvPr>
          <p:cNvSpPr txBox="1"/>
          <p:nvPr/>
        </p:nvSpPr>
        <p:spPr>
          <a:xfrm>
            <a:off x="271305" y="6606931"/>
            <a:ext cx="4923693" cy="230832"/>
          </a:xfrm>
          <a:prstGeom prst="rect">
            <a:avLst/>
          </a:prstGeom>
          <a:noFill/>
        </p:spPr>
        <p:txBody>
          <a:bodyPr wrap="square" rtlCol="0">
            <a:spAutoFit/>
          </a:bodyPr>
          <a:lstStyle/>
          <a:p>
            <a:r>
              <a:rPr lang="en-US" sz="900" dirty="0" err="1"/>
              <a:t>Src</a:t>
            </a:r>
            <a:r>
              <a:rPr lang="en-US" sz="900" dirty="0"/>
              <a:t>: University of Bergen</a:t>
            </a:r>
          </a:p>
        </p:txBody>
      </p:sp>
    </p:spTree>
    <p:extLst>
      <p:ext uri="{BB962C8B-B14F-4D97-AF65-F5344CB8AC3E}">
        <p14:creationId xmlns:p14="http://schemas.microsoft.com/office/powerpoint/2010/main" val="2335759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3851978"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34ADA56-0C29-6EF2-C4F2-C9A8A37A8119}"/>
              </a:ext>
            </a:extLst>
          </p:cNvPr>
          <p:cNvPicPr>
            <a:picLocks noChangeAspect="1"/>
          </p:cNvPicPr>
          <p:nvPr/>
        </p:nvPicPr>
        <p:blipFill rotWithShape="1">
          <a:blip r:embed="rId2"/>
          <a:srcRect t="1429" r="3" b="3"/>
          <a:stretch/>
        </p:blipFill>
        <p:spPr>
          <a:xfrm>
            <a:off x="2186591" y="10"/>
            <a:ext cx="6957409"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itle 1"/>
          <p:cNvSpPr>
            <a:spLocks noGrp="1"/>
          </p:cNvSpPr>
          <p:nvPr>
            <p:ph type="title"/>
          </p:nvPr>
        </p:nvSpPr>
        <p:spPr>
          <a:xfrm>
            <a:off x="496437" y="2852381"/>
            <a:ext cx="2371455" cy="2640247"/>
          </a:xfrm>
        </p:spPr>
        <p:txBody>
          <a:bodyPr vert="horz" lIns="91440" tIns="45720" rIns="91440" bIns="45720" rtlCol="0" anchor="b">
            <a:normAutofit/>
          </a:bodyPr>
          <a:lstStyle/>
          <a:p>
            <a:pPr marL="0" lvl="0" indent="0" algn="l" defTabSz="914400">
              <a:lnSpc>
                <a:spcPct val="90000"/>
              </a:lnSpc>
            </a:pPr>
            <a:r>
              <a:rPr lang="en-US" sz="3100">
                <a:solidFill>
                  <a:schemeClr val="tx1">
                    <a:lumMod val="85000"/>
                    <a:lumOff val="15000"/>
                  </a:schemeClr>
                </a:solidFill>
              </a:rPr>
              <a:t>Data Lake – is everything alright?</a:t>
            </a:r>
            <a:endParaRPr lang="en-US" sz="3100" dirty="0">
              <a:solidFill>
                <a:schemeClr val="tx1">
                  <a:lumMod val="85000"/>
                  <a:lumOff val="1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8460" y="1783959"/>
            <a:ext cx="3065480" cy="2889114"/>
          </a:xfrm>
        </p:spPr>
        <p:txBody>
          <a:bodyPr vert="horz" lIns="91440" tIns="45720" rIns="91440" bIns="45720" rtlCol="0" anchor="b">
            <a:normAutofit/>
          </a:bodyPr>
          <a:lstStyle/>
          <a:p>
            <a:pPr marL="0" lvl="0" indent="0" algn="l" defTabSz="914400">
              <a:lnSpc>
                <a:spcPct val="90000"/>
              </a:lnSpc>
            </a:pPr>
            <a:r>
              <a:rPr lang="en-US" sz="4300"/>
              <a:t>Applications of Data Science</a:t>
            </a:r>
          </a:p>
        </p:txBody>
      </p:sp>
      <p:sp>
        <p:nvSpPr>
          <p:cNvPr id="3" name="Content Placeholder 2"/>
          <p:cNvSpPr>
            <a:spLocks noGrp="1"/>
          </p:cNvSpPr>
          <p:nvPr>
            <p:ph idx="1"/>
          </p:nvPr>
        </p:nvSpPr>
        <p:spPr>
          <a:xfrm>
            <a:off x="5598459" y="4750893"/>
            <a:ext cx="3065478" cy="1147863"/>
          </a:xfrm>
        </p:spPr>
        <p:txBody>
          <a:bodyPr vert="horz" lIns="91440" tIns="45720" rIns="91440" bIns="45720" rtlCol="0" anchor="t">
            <a:normAutofit/>
          </a:bodyPr>
          <a:lstStyle/>
          <a:p>
            <a:pPr marL="0" lvl="1" indent="0" defTabSz="914400">
              <a:lnSpc>
                <a:spcPct val="90000"/>
              </a:lnSpc>
              <a:spcBef>
                <a:spcPts val="1000"/>
              </a:spcBef>
              <a:buNone/>
            </a:pPr>
            <a:r>
              <a:rPr lang="en-US" sz="1700"/>
              <a:t>Forecasting the likelihood of severe storms using data from weather sensors.</a:t>
            </a:r>
          </a:p>
        </p:txBody>
      </p:sp>
      <p:pic>
        <p:nvPicPr>
          <p:cNvPr id="5" name="Picture 4" descr="A picture containing sky, clouds, cloudy&#10;&#10;Description automatically generated">
            <a:extLst>
              <a:ext uri="{FF2B5EF4-FFF2-40B4-BE49-F238E27FC236}">
                <a16:creationId xmlns:a16="http://schemas.microsoft.com/office/drawing/2014/main" id="{EBD2F190-4E6C-77DE-216E-C9BF885CB845}"/>
              </a:ext>
            </a:extLst>
          </p:cNvPr>
          <p:cNvPicPr>
            <a:picLocks noChangeAspect="1"/>
          </p:cNvPicPr>
          <p:nvPr/>
        </p:nvPicPr>
        <p:blipFill rotWithShape="1">
          <a:blip r:embed="rId2"/>
          <a:srcRect l="21135" r="2000"/>
          <a:stretch/>
        </p:blipFill>
        <p:spPr>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48866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775" y="609597"/>
            <a:ext cx="7044316" cy="1330841"/>
          </a:xfrm>
        </p:spPr>
        <p:txBody>
          <a:bodyPr>
            <a:normAutofit/>
          </a:bodyPr>
          <a:lstStyle/>
          <a:p>
            <a:pPr marL="0" lvl="0" indent="0">
              <a:buNone/>
            </a:pPr>
            <a:r>
              <a:rPr lang="en-US"/>
              <a:t>Applications of Data Science</a:t>
            </a:r>
          </a:p>
        </p:txBody>
      </p:sp>
      <p:sp>
        <p:nvSpPr>
          <p:cNvPr id="3" name="Content Placeholder 2"/>
          <p:cNvSpPr>
            <a:spLocks noGrp="1"/>
          </p:cNvSpPr>
          <p:nvPr>
            <p:ph idx="1"/>
          </p:nvPr>
        </p:nvSpPr>
        <p:spPr>
          <a:xfrm>
            <a:off x="852775" y="2198362"/>
            <a:ext cx="3719225" cy="3917773"/>
          </a:xfrm>
        </p:spPr>
        <p:txBody>
          <a:bodyPr>
            <a:normAutofit/>
          </a:bodyPr>
          <a:lstStyle/>
          <a:p>
            <a:pPr lvl="1"/>
            <a:r>
              <a:rPr lang="en-US" sz="1700"/>
              <a:t>Using data from GPS and social media to recommend the best places to eat or hang out with friends in a city.</a:t>
            </a:r>
          </a:p>
        </p:txBody>
      </p:sp>
      <p:pic>
        <p:nvPicPr>
          <p:cNvPr id="5" name="Picture 4" descr="A group of men sitting at a table&#10;&#10;Description automatically generated with low confidence">
            <a:extLst>
              <a:ext uri="{FF2B5EF4-FFF2-40B4-BE49-F238E27FC236}">
                <a16:creationId xmlns:a16="http://schemas.microsoft.com/office/drawing/2014/main" id="{27361103-E8E2-2782-B17E-7465B28A795A}"/>
              </a:ext>
            </a:extLst>
          </p:cNvPr>
          <p:cNvPicPr>
            <a:picLocks noChangeAspect="1"/>
          </p:cNvPicPr>
          <p:nvPr/>
        </p:nvPicPr>
        <p:blipFill>
          <a:blip r:embed="rId2"/>
          <a:stretch>
            <a:fillRect/>
          </a:stretch>
        </p:blipFill>
        <p:spPr>
          <a:xfrm>
            <a:off x="5039525" y="2267182"/>
            <a:ext cx="3591379" cy="3591379"/>
          </a:xfrm>
          <a:prstGeom prst="rect">
            <a:avLst/>
          </a:prstGeom>
        </p:spPr>
      </p:pic>
    </p:spTree>
    <p:extLst>
      <p:ext uri="{BB962C8B-B14F-4D97-AF65-F5344CB8AC3E}">
        <p14:creationId xmlns:p14="http://schemas.microsoft.com/office/powerpoint/2010/main" val="3638662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0349" y="609600"/>
            <a:ext cx="3105011" cy="1330839"/>
          </a:xfrm>
        </p:spPr>
        <p:txBody>
          <a:bodyPr>
            <a:normAutofit/>
          </a:bodyPr>
          <a:lstStyle/>
          <a:p>
            <a:pPr marL="0" lvl="0" indent="0">
              <a:lnSpc>
                <a:spcPct val="90000"/>
              </a:lnSpc>
              <a:buNone/>
            </a:pPr>
            <a:r>
              <a:rPr lang="en-US" sz="3700"/>
              <a:t>Applications of Data Science</a:t>
            </a:r>
          </a:p>
        </p:txBody>
      </p:sp>
      <p:pic>
        <p:nvPicPr>
          <p:cNvPr id="5" name="Picture 4" descr="A picture containing floor, tree&#10;&#10;Description automatically generated">
            <a:extLst>
              <a:ext uri="{FF2B5EF4-FFF2-40B4-BE49-F238E27FC236}">
                <a16:creationId xmlns:a16="http://schemas.microsoft.com/office/drawing/2014/main" id="{2B21F439-1A3D-3ACC-0930-CE94C1244A5B}"/>
              </a:ext>
            </a:extLst>
          </p:cNvPr>
          <p:cNvPicPr>
            <a:picLocks noChangeAspect="1"/>
          </p:cNvPicPr>
          <p:nvPr/>
        </p:nvPicPr>
        <p:blipFill rotWithShape="1">
          <a:blip r:embed="rId2"/>
          <a:srcRect l="7243" r="17279"/>
          <a:stretch/>
        </p:blipFill>
        <p:spPr>
          <a:xfrm>
            <a:off x="20" y="10"/>
            <a:ext cx="5176278"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p:cNvSpPr>
            <a:spLocks noGrp="1"/>
          </p:cNvSpPr>
          <p:nvPr>
            <p:ph idx="1"/>
          </p:nvPr>
        </p:nvSpPr>
        <p:spPr>
          <a:xfrm>
            <a:off x="5490348" y="2194102"/>
            <a:ext cx="3105010" cy="3908586"/>
          </a:xfrm>
        </p:spPr>
        <p:txBody>
          <a:bodyPr>
            <a:normAutofit/>
          </a:bodyPr>
          <a:lstStyle/>
          <a:p>
            <a:pPr lvl="1"/>
            <a:r>
              <a:rPr lang="en-US" sz="1700"/>
              <a:t>Using data from fitness trackers and wearables to monitor personal health and make personalized workout and nutrition recommendations.</a:t>
            </a:r>
          </a:p>
        </p:txBody>
      </p:sp>
    </p:spTree>
    <p:extLst>
      <p:ext uri="{BB962C8B-B14F-4D97-AF65-F5344CB8AC3E}">
        <p14:creationId xmlns:p14="http://schemas.microsoft.com/office/powerpoint/2010/main" val="15845689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99</TotalTime>
  <Words>2412</Words>
  <Application>Microsoft Office PowerPoint</Application>
  <PresentationFormat>On-screen Show (4:3)</PresentationFormat>
  <Paragraphs>180</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Meiryo</vt:lpstr>
      <vt:lpstr>Arial</vt:lpstr>
      <vt:lpstr>Calibri</vt:lpstr>
      <vt:lpstr>Office Theme</vt:lpstr>
      <vt:lpstr>Data Science Basics</vt:lpstr>
      <vt:lpstr>About Me</vt:lpstr>
      <vt:lpstr>Data Science intro</vt:lpstr>
      <vt:lpstr>Data Science definition</vt:lpstr>
      <vt:lpstr>PowerPoint Presentation</vt:lpstr>
      <vt:lpstr>Data Lake – is everything alright?</vt:lpstr>
      <vt:lpstr>Applications of Data Science</vt:lpstr>
      <vt:lpstr>Applications of Data Science</vt:lpstr>
      <vt:lpstr>Applications of Data Science</vt:lpstr>
      <vt:lpstr>Applications of Data Science</vt:lpstr>
      <vt:lpstr>Applications of Data Science</vt:lpstr>
      <vt:lpstr>Applications of Data Science</vt:lpstr>
      <vt:lpstr>Applications of Data Science</vt:lpstr>
      <vt:lpstr>Data Science in high school</vt:lpstr>
      <vt:lpstr>Sub-disciplines of Data Science</vt:lpstr>
      <vt:lpstr>Sub-disciplines of Data Science</vt:lpstr>
      <vt:lpstr>Sub-disciplines of Data Science</vt:lpstr>
      <vt:lpstr>Sub-disciplines of Data Science</vt:lpstr>
      <vt:lpstr>Sub-disciplines of Data Science</vt:lpstr>
      <vt:lpstr>Sub-disciplines of Data Science</vt:lpstr>
      <vt:lpstr>Sub-disciplines of Data Science</vt:lpstr>
      <vt:lpstr>Sub-disciplines of Data Science</vt:lpstr>
      <vt:lpstr>The process - the "pipeline"</vt:lpstr>
      <vt:lpstr>Difference between Data Scientist and Data Engineer</vt:lpstr>
      <vt:lpstr>Data Scientist</vt:lpstr>
      <vt:lpstr>Data Engineer</vt:lpstr>
      <vt:lpstr>POP QUIZ</vt:lpstr>
      <vt:lpstr>POP QUIZ</vt:lpstr>
      <vt:lpstr>POP QUIZ</vt:lpstr>
      <vt:lpstr>POP QUIZ</vt:lpstr>
      <vt:lpstr>POP QUIZ</vt:lpstr>
      <vt:lpstr>ANSWERS</vt:lpstr>
      <vt:lpstr>Tools of the trade</vt:lpstr>
      <vt:lpstr>Python</vt:lpstr>
      <vt:lpstr>R:</vt:lpstr>
      <vt:lpstr>SQL:</vt:lpstr>
      <vt:lpstr>Java and Scala:</vt:lpstr>
      <vt:lpstr>Julia:</vt:lpstr>
      <vt:lpstr>Text Editors</vt:lpstr>
      <vt:lpstr>Other Software</vt:lpstr>
      <vt:lpstr>Git and Github</vt:lpstr>
      <vt:lpstr>Tools of the Future and Present </vt:lpstr>
      <vt:lpstr>Case Study: Digitalization and Analysis of an Ancient Manuscript</vt:lpstr>
      <vt:lpstr>Case Study: Process</vt:lpstr>
      <vt:lpstr>Case Study: Outcome</vt:lpstr>
      <vt:lpstr>Want to get started but can't wait until September?</vt:lpstr>
      <vt:lpstr>Questions?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Basics</dc:title>
  <dc:creator>Valdis</dc:creator>
  <cp:keywords/>
  <cp:lastModifiedBy>Valdis Saulespurēns</cp:lastModifiedBy>
  <cp:revision>6</cp:revision>
  <dcterms:created xsi:type="dcterms:W3CDTF">2023-01-17T22:38:27Z</dcterms:created>
  <dcterms:modified xsi:type="dcterms:W3CDTF">2024-01-30T21:54:39Z</dcterms:modified>
</cp:coreProperties>
</file>